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7" r:id="rId4"/>
    <p:sldMasterId id="2147483702" r:id="rId5"/>
    <p:sldMasterId id="2147483713" r:id="rId6"/>
  </p:sldMasterIdLst>
  <p:notesMasterIdLst>
    <p:notesMasterId r:id="rId28"/>
  </p:notesMasterIdLst>
  <p:sldIdLst>
    <p:sldId id="359" r:id="rId7"/>
    <p:sldId id="282" r:id="rId8"/>
    <p:sldId id="256" r:id="rId9"/>
    <p:sldId id="283" r:id="rId10"/>
    <p:sldId id="284" r:id="rId11"/>
    <p:sldId id="285" r:id="rId12"/>
    <p:sldId id="286" r:id="rId13"/>
    <p:sldId id="357" r:id="rId14"/>
    <p:sldId id="265" r:id="rId15"/>
    <p:sldId id="271" r:id="rId16"/>
    <p:sldId id="259" r:id="rId17"/>
    <p:sldId id="375" r:id="rId18"/>
    <p:sldId id="267" r:id="rId19"/>
    <p:sldId id="318" r:id="rId20"/>
    <p:sldId id="268" r:id="rId21"/>
    <p:sldId id="373" r:id="rId22"/>
    <p:sldId id="374" r:id="rId23"/>
    <p:sldId id="361" r:id="rId24"/>
    <p:sldId id="354" r:id="rId25"/>
    <p:sldId id="376" r:id="rId26"/>
    <p:sldId id="362"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6" d="100"/>
          <a:sy n="56" d="100"/>
        </p:scale>
        <p:origin x="106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3579BA-C72C-4266-ABA9-7F7C6B611989}" type="datetimeFigureOut">
              <a:rPr lang="en-US" smtClean="0"/>
              <a:t>9/6/2025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D989FB-3084-4096-960D-B6325808A7F8}" type="slidenum">
              <a:rPr lang="en-US" smtClean="0"/>
              <a:t>‹#›</a:t>
            </a:fld>
            <a:endParaRPr lang="en-US"/>
          </a:p>
        </p:txBody>
      </p:sp>
    </p:spTree>
    <p:extLst>
      <p:ext uri="{BB962C8B-B14F-4D97-AF65-F5344CB8AC3E}">
        <p14:creationId xmlns:p14="http://schemas.microsoft.com/office/powerpoint/2010/main" val="12958482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CD989FB-3084-4096-960D-B6325808A7F8}" type="slidenum">
              <a:rPr lang="en-US" smtClean="0"/>
              <a:t>8</a:t>
            </a:fld>
            <a:endParaRPr lang="en-US"/>
          </a:p>
        </p:txBody>
      </p:sp>
    </p:spTree>
    <p:extLst>
      <p:ext uri="{BB962C8B-B14F-4D97-AF65-F5344CB8AC3E}">
        <p14:creationId xmlns:p14="http://schemas.microsoft.com/office/powerpoint/2010/main" val="966476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3857A2-2739-46F3-A027-13E959197583}"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508338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3857A2-2739-46F3-A027-13E959197583}"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11853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D36E0D-30A4-4FB1-8C0E-AA08FDBB6A82}"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401023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D36E0D-30A4-4FB1-8C0E-AA08FDBB6A82}"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971663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566741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D36E0D-30A4-4FB1-8C0E-AA08FDBB6A82}"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06779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www.facebook.com/groups/629898828017053" TargetMode="Externa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26F74D-B0E9-48A0-AF05-478B67D5D45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F3E3629-4186-4C92-8108-B9F6E2341F6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F0077F0-9AB5-442D-B55D-96F689E9D137}"/>
              </a:ext>
            </a:extLst>
          </p:cNvPr>
          <p:cNvSpPr>
            <a:spLocks noGrp="1"/>
          </p:cNvSpPr>
          <p:nvPr>
            <p:ph type="dt" sz="half" idx="10"/>
          </p:nvPr>
        </p:nvSpPr>
        <p:spPr/>
        <p:txBody>
          <a:bodyPr/>
          <a:lstStyle/>
          <a:p>
            <a:fld id="{214BD72C-97CF-47E7-A098-2BB1320F13E8}" type="datetimeFigureOut">
              <a:rPr lang="zh-CN" altLang="en-US" smtClean="0"/>
              <a:t>2025/9/6</a:t>
            </a:fld>
            <a:endParaRPr lang="zh-CN" altLang="en-US"/>
          </a:p>
        </p:txBody>
      </p:sp>
      <p:sp>
        <p:nvSpPr>
          <p:cNvPr id="5" name="页脚占位符 4">
            <a:extLst>
              <a:ext uri="{FF2B5EF4-FFF2-40B4-BE49-F238E27FC236}">
                <a16:creationId xmlns:a16="http://schemas.microsoft.com/office/drawing/2014/main" id="{2BC6474F-41B1-4AA4-B95B-297303C70DE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D1B6B97-953B-476E-A79F-92A7CDD3FBBD}"/>
              </a:ext>
            </a:extLst>
          </p:cNvPr>
          <p:cNvSpPr>
            <a:spLocks noGrp="1"/>
          </p:cNvSpPr>
          <p:nvPr>
            <p:ph type="sldNum" sz="quarter" idx="12"/>
          </p:nvPr>
        </p:nvSpPr>
        <p:spPr/>
        <p:txBody>
          <a:bodyPr/>
          <a:lstStyle/>
          <a:p>
            <a:fld id="{C7C45169-9330-402D-892A-84A9DF3BA245}" type="slidenum">
              <a:rPr lang="zh-CN" altLang="en-US" smtClean="0"/>
              <a:t>‹#›</a:t>
            </a:fld>
            <a:endParaRPr lang="zh-CN" altLang="en-US"/>
          </a:p>
        </p:txBody>
      </p:sp>
    </p:spTree>
    <p:extLst>
      <p:ext uri="{BB962C8B-B14F-4D97-AF65-F5344CB8AC3E}">
        <p14:creationId xmlns:p14="http://schemas.microsoft.com/office/powerpoint/2010/main" val="16618590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B3EA44-0A9D-4D23-A69E-E6A001BF192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8E45E13-BCD2-4BCD-9F32-167884DD0AA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97DCADC-B5E3-4471-840E-4661C0B04E8B}"/>
              </a:ext>
            </a:extLst>
          </p:cNvPr>
          <p:cNvSpPr>
            <a:spLocks noGrp="1"/>
          </p:cNvSpPr>
          <p:nvPr>
            <p:ph type="dt" sz="half" idx="10"/>
          </p:nvPr>
        </p:nvSpPr>
        <p:spPr/>
        <p:txBody>
          <a:bodyPr/>
          <a:lstStyle/>
          <a:p>
            <a:fld id="{214BD72C-97CF-47E7-A098-2BB1320F13E8}" type="datetimeFigureOut">
              <a:rPr lang="zh-CN" altLang="en-US" smtClean="0"/>
              <a:t>2025/9/6</a:t>
            </a:fld>
            <a:endParaRPr lang="zh-CN" altLang="en-US"/>
          </a:p>
        </p:txBody>
      </p:sp>
      <p:sp>
        <p:nvSpPr>
          <p:cNvPr id="5" name="页脚占位符 4">
            <a:extLst>
              <a:ext uri="{FF2B5EF4-FFF2-40B4-BE49-F238E27FC236}">
                <a16:creationId xmlns:a16="http://schemas.microsoft.com/office/drawing/2014/main" id="{63C259BB-6471-4FC7-8D1B-86C3470BBC8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5EB754-6D91-4826-B09F-71D849E7546A}"/>
              </a:ext>
            </a:extLst>
          </p:cNvPr>
          <p:cNvSpPr>
            <a:spLocks noGrp="1"/>
          </p:cNvSpPr>
          <p:nvPr>
            <p:ph type="sldNum" sz="quarter" idx="12"/>
          </p:nvPr>
        </p:nvSpPr>
        <p:spPr/>
        <p:txBody>
          <a:bodyPr/>
          <a:lstStyle/>
          <a:p>
            <a:fld id="{C7C45169-9330-402D-892A-84A9DF3BA245}" type="slidenum">
              <a:rPr lang="zh-CN" altLang="en-US" smtClean="0"/>
              <a:t>‹#›</a:t>
            </a:fld>
            <a:endParaRPr lang="zh-CN" altLang="en-US"/>
          </a:p>
        </p:txBody>
      </p:sp>
    </p:spTree>
    <p:extLst>
      <p:ext uri="{BB962C8B-B14F-4D97-AF65-F5344CB8AC3E}">
        <p14:creationId xmlns:p14="http://schemas.microsoft.com/office/powerpoint/2010/main" val="131966905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9FA6D46-0B14-4F05-8D4E-D9E1839AD90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A2C84F7-FCED-40DB-B927-7AEB4FD8B77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CD28B98-21F7-4F1B-9E84-ADB7EC9829F7}"/>
              </a:ext>
            </a:extLst>
          </p:cNvPr>
          <p:cNvSpPr>
            <a:spLocks noGrp="1"/>
          </p:cNvSpPr>
          <p:nvPr>
            <p:ph type="dt" sz="half" idx="10"/>
          </p:nvPr>
        </p:nvSpPr>
        <p:spPr/>
        <p:txBody>
          <a:bodyPr/>
          <a:lstStyle/>
          <a:p>
            <a:fld id="{214BD72C-97CF-47E7-A098-2BB1320F13E8}" type="datetimeFigureOut">
              <a:rPr lang="zh-CN" altLang="en-US" smtClean="0"/>
              <a:t>2025/9/6</a:t>
            </a:fld>
            <a:endParaRPr lang="zh-CN" altLang="en-US"/>
          </a:p>
        </p:txBody>
      </p:sp>
      <p:sp>
        <p:nvSpPr>
          <p:cNvPr id="5" name="页脚占位符 4">
            <a:extLst>
              <a:ext uri="{FF2B5EF4-FFF2-40B4-BE49-F238E27FC236}">
                <a16:creationId xmlns:a16="http://schemas.microsoft.com/office/drawing/2014/main" id="{E4915199-E2C5-41F3-B5BF-BC774903CC6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6CB96E7-D9E0-4539-A893-48CB894D895D}"/>
              </a:ext>
            </a:extLst>
          </p:cNvPr>
          <p:cNvSpPr>
            <a:spLocks noGrp="1"/>
          </p:cNvSpPr>
          <p:nvPr>
            <p:ph type="sldNum" sz="quarter" idx="12"/>
          </p:nvPr>
        </p:nvSpPr>
        <p:spPr/>
        <p:txBody>
          <a:bodyPr/>
          <a:lstStyle/>
          <a:p>
            <a:fld id="{C7C45169-9330-402D-892A-84A9DF3BA245}" type="slidenum">
              <a:rPr lang="zh-CN" altLang="en-US" smtClean="0"/>
              <a:t>‹#›</a:t>
            </a:fld>
            <a:endParaRPr lang="zh-CN" altLang="en-US"/>
          </a:p>
        </p:txBody>
      </p:sp>
    </p:spTree>
    <p:extLst>
      <p:ext uri="{BB962C8B-B14F-4D97-AF65-F5344CB8AC3E}">
        <p14:creationId xmlns:p14="http://schemas.microsoft.com/office/powerpoint/2010/main" val="15282338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4EA11-4E83-418A-814C-1759C30A9773}"/>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F50FA5C-674D-46F0-9D58-C69EBABD7CFF}"/>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26B38AE-1185-43F4-8E21-AC0438E301E7}"/>
              </a:ext>
            </a:extLst>
          </p:cNvPr>
          <p:cNvSpPr>
            <a:spLocks noGrp="1"/>
          </p:cNvSpPr>
          <p:nvPr>
            <p:ph type="dt" sz="half" idx="10"/>
          </p:nvPr>
        </p:nvSpPr>
        <p:spPr>
          <a:xfrm>
            <a:off x="838200" y="6356350"/>
            <a:ext cx="2743200" cy="365125"/>
          </a:xfrm>
          <a:prstGeom prst="rect">
            <a:avLst/>
          </a:prstGeom>
        </p:spPr>
        <p:txBody>
          <a:bodyPr/>
          <a:lstStyle/>
          <a:p>
            <a:fld id="{346387A7-FCE2-492C-8513-469E673D0855}" type="datetimeFigureOut">
              <a:rPr lang="en-US" smtClean="0"/>
              <a:t>9/6/2025</a:t>
            </a:fld>
            <a:endParaRPr lang="en-US"/>
          </a:p>
        </p:txBody>
      </p:sp>
      <p:sp>
        <p:nvSpPr>
          <p:cNvPr id="5" name="Footer Placeholder 4">
            <a:extLst>
              <a:ext uri="{FF2B5EF4-FFF2-40B4-BE49-F238E27FC236}">
                <a16:creationId xmlns:a16="http://schemas.microsoft.com/office/drawing/2014/main" id="{4CD204B8-3394-40EE-A770-6627A5EE200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A241CEA-CEE0-4F4E-8FCE-703B5F2545D1}"/>
              </a:ext>
            </a:extLst>
          </p:cNvPr>
          <p:cNvSpPr>
            <a:spLocks noGrp="1"/>
          </p:cNvSpPr>
          <p:nvPr>
            <p:ph type="sldNum" sz="quarter" idx="12"/>
          </p:nvPr>
        </p:nvSpPr>
        <p:spPr>
          <a:xfrm>
            <a:off x="8610600" y="6356350"/>
            <a:ext cx="2743200" cy="365125"/>
          </a:xfrm>
          <a:prstGeom prst="rect">
            <a:avLst/>
          </a:prstGeom>
        </p:spPr>
        <p:txBody>
          <a:bodyPr/>
          <a:lstStyle/>
          <a:p>
            <a:fld id="{28D4B9EA-B108-46A9-A82E-973C52C7293B}" type="slidenum">
              <a:rPr lang="en-US" smtClean="0"/>
              <a:t>‹#›</a:t>
            </a:fld>
            <a:endParaRPr lang="en-US"/>
          </a:p>
        </p:txBody>
      </p:sp>
    </p:spTree>
    <p:extLst>
      <p:ext uri="{BB962C8B-B14F-4D97-AF65-F5344CB8AC3E}">
        <p14:creationId xmlns:p14="http://schemas.microsoft.com/office/powerpoint/2010/main" val="36939261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64BC9-54E5-4F6D-B988-8AA9CD48FAEB}"/>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1A02B498-1F49-420C-966C-79A78B8212E5}"/>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3E17B5-2859-4B4D-9051-6836B8D2E8E4}"/>
              </a:ext>
            </a:extLst>
          </p:cNvPr>
          <p:cNvSpPr>
            <a:spLocks noGrp="1"/>
          </p:cNvSpPr>
          <p:nvPr>
            <p:ph type="dt" sz="half" idx="10"/>
          </p:nvPr>
        </p:nvSpPr>
        <p:spPr>
          <a:xfrm>
            <a:off x="838200" y="6356350"/>
            <a:ext cx="2743200" cy="365125"/>
          </a:xfrm>
          <a:prstGeom prst="rect">
            <a:avLst/>
          </a:prstGeom>
        </p:spPr>
        <p:txBody>
          <a:bodyPr/>
          <a:lstStyle/>
          <a:p>
            <a:fld id="{346387A7-FCE2-492C-8513-469E673D0855}" type="datetimeFigureOut">
              <a:rPr lang="en-US" smtClean="0"/>
              <a:t>9/6/2025</a:t>
            </a:fld>
            <a:endParaRPr lang="en-US"/>
          </a:p>
        </p:txBody>
      </p:sp>
      <p:sp>
        <p:nvSpPr>
          <p:cNvPr id="5" name="Footer Placeholder 4">
            <a:extLst>
              <a:ext uri="{FF2B5EF4-FFF2-40B4-BE49-F238E27FC236}">
                <a16:creationId xmlns:a16="http://schemas.microsoft.com/office/drawing/2014/main" id="{A4E4E943-5AED-4399-99E0-93FE64F7479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DB722D1-C7D4-4B58-9B04-916C924E5BED}"/>
              </a:ext>
            </a:extLst>
          </p:cNvPr>
          <p:cNvSpPr>
            <a:spLocks noGrp="1"/>
          </p:cNvSpPr>
          <p:nvPr>
            <p:ph type="sldNum" sz="quarter" idx="12"/>
          </p:nvPr>
        </p:nvSpPr>
        <p:spPr>
          <a:xfrm>
            <a:off x="8610600" y="6356350"/>
            <a:ext cx="2743200" cy="365125"/>
          </a:xfrm>
          <a:prstGeom prst="rect">
            <a:avLst/>
          </a:prstGeom>
        </p:spPr>
        <p:txBody>
          <a:bodyPr/>
          <a:lstStyle/>
          <a:p>
            <a:fld id="{28D4B9EA-B108-46A9-A82E-973C52C7293B}" type="slidenum">
              <a:rPr lang="en-US" smtClean="0"/>
              <a:t>‹#›</a:t>
            </a:fld>
            <a:endParaRPr lang="en-US"/>
          </a:p>
        </p:txBody>
      </p:sp>
    </p:spTree>
    <p:extLst>
      <p:ext uri="{BB962C8B-B14F-4D97-AF65-F5344CB8AC3E}">
        <p14:creationId xmlns:p14="http://schemas.microsoft.com/office/powerpoint/2010/main" val="27867538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91B594-217A-473F-9F63-CF122182BBBA}"/>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918C5BB-D472-45F8-915F-9A1E2781E9F5}"/>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7700A5F-6644-46D2-8458-99F00615D9EB}"/>
              </a:ext>
            </a:extLst>
          </p:cNvPr>
          <p:cNvSpPr>
            <a:spLocks noGrp="1"/>
          </p:cNvSpPr>
          <p:nvPr>
            <p:ph type="dt" sz="half" idx="10"/>
          </p:nvPr>
        </p:nvSpPr>
        <p:spPr>
          <a:xfrm>
            <a:off x="838200" y="6356350"/>
            <a:ext cx="2743200" cy="365125"/>
          </a:xfrm>
          <a:prstGeom prst="rect">
            <a:avLst/>
          </a:prstGeom>
        </p:spPr>
        <p:txBody>
          <a:bodyPr/>
          <a:lstStyle/>
          <a:p>
            <a:fld id="{346387A7-FCE2-492C-8513-469E673D0855}" type="datetimeFigureOut">
              <a:rPr lang="en-US" smtClean="0"/>
              <a:t>9/6/2025</a:t>
            </a:fld>
            <a:endParaRPr lang="en-US"/>
          </a:p>
        </p:txBody>
      </p:sp>
      <p:sp>
        <p:nvSpPr>
          <p:cNvPr id="5" name="Footer Placeholder 4">
            <a:extLst>
              <a:ext uri="{FF2B5EF4-FFF2-40B4-BE49-F238E27FC236}">
                <a16:creationId xmlns:a16="http://schemas.microsoft.com/office/drawing/2014/main" id="{BCADE7B0-98FA-444E-9909-8CB205D8AF0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AC6B234-6D48-4396-99A8-95E115F7C219}"/>
              </a:ext>
            </a:extLst>
          </p:cNvPr>
          <p:cNvSpPr>
            <a:spLocks noGrp="1"/>
          </p:cNvSpPr>
          <p:nvPr>
            <p:ph type="sldNum" sz="quarter" idx="12"/>
          </p:nvPr>
        </p:nvSpPr>
        <p:spPr>
          <a:xfrm>
            <a:off x="8610600" y="6356350"/>
            <a:ext cx="2743200" cy="365125"/>
          </a:xfrm>
          <a:prstGeom prst="rect">
            <a:avLst/>
          </a:prstGeom>
        </p:spPr>
        <p:txBody>
          <a:bodyPr/>
          <a:lstStyle/>
          <a:p>
            <a:fld id="{28D4B9EA-B108-46A9-A82E-973C52C7293B}" type="slidenum">
              <a:rPr lang="en-US" smtClean="0"/>
              <a:t>‹#›</a:t>
            </a:fld>
            <a:endParaRPr lang="en-US"/>
          </a:p>
        </p:txBody>
      </p:sp>
    </p:spTree>
    <p:extLst>
      <p:ext uri="{BB962C8B-B14F-4D97-AF65-F5344CB8AC3E}">
        <p14:creationId xmlns:p14="http://schemas.microsoft.com/office/powerpoint/2010/main" val="30796994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733984-6D4E-4135-93A0-36BBB8284082}"/>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15B0AA4C-13C5-4B5A-A65F-3C9357DFB03D}"/>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1932D1F-374F-4F46-B6A3-70B48B8A699B}"/>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1E750D6-7F1D-48B6-A955-5DA4BCE6D110}"/>
              </a:ext>
            </a:extLst>
          </p:cNvPr>
          <p:cNvSpPr>
            <a:spLocks noGrp="1"/>
          </p:cNvSpPr>
          <p:nvPr>
            <p:ph type="dt" sz="half" idx="10"/>
          </p:nvPr>
        </p:nvSpPr>
        <p:spPr>
          <a:xfrm>
            <a:off x="838200" y="6356350"/>
            <a:ext cx="2743200" cy="365125"/>
          </a:xfrm>
          <a:prstGeom prst="rect">
            <a:avLst/>
          </a:prstGeom>
        </p:spPr>
        <p:txBody>
          <a:bodyPr/>
          <a:lstStyle/>
          <a:p>
            <a:fld id="{346387A7-FCE2-492C-8513-469E673D0855}" type="datetimeFigureOut">
              <a:rPr lang="en-US" smtClean="0"/>
              <a:t>9/6/2025</a:t>
            </a:fld>
            <a:endParaRPr lang="en-US"/>
          </a:p>
        </p:txBody>
      </p:sp>
      <p:sp>
        <p:nvSpPr>
          <p:cNvPr id="6" name="Footer Placeholder 5">
            <a:extLst>
              <a:ext uri="{FF2B5EF4-FFF2-40B4-BE49-F238E27FC236}">
                <a16:creationId xmlns:a16="http://schemas.microsoft.com/office/drawing/2014/main" id="{045C104F-E69E-4EA3-B64C-76D9B01EFCE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AB104CA-DBC3-44E0-A5E2-AF9741CAB552}"/>
              </a:ext>
            </a:extLst>
          </p:cNvPr>
          <p:cNvSpPr>
            <a:spLocks noGrp="1"/>
          </p:cNvSpPr>
          <p:nvPr>
            <p:ph type="sldNum" sz="quarter" idx="12"/>
          </p:nvPr>
        </p:nvSpPr>
        <p:spPr>
          <a:xfrm>
            <a:off x="8610600" y="6356350"/>
            <a:ext cx="2743200" cy="365125"/>
          </a:xfrm>
          <a:prstGeom prst="rect">
            <a:avLst/>
          </a:prstGeom>
        </p:spPr>
        <p:txBody>
          <a:bodyPr/>
          <a:lstStyle/>
          <a:p>
            <a:fld id="{28D4B9EA-B108-46A9-A82E-973C52C7293B}" type="slidenum">
              <a:rPr lang="en-US" smtClean="0"/>
              <a:t>‹#›</a:t>
            </a:fld>
            <a:endParaRPr lang="en-US"/>
          </a:p>
        </p:txBody>
      </p:sp>
    </p:spTree>
    <p:extLst>
      <p:ext uri="{BB962C8B-B14F-4D97-AF65-F5344CB8AC3E}">
        <p14:creationId xmlns:p14="http://schemas.microsoft.com/office/powerpoint/2010/main" val="20128855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AD9CE-F919-40AF-9669-E0A4F96339D4}"/>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01A8998C-7518-4849-9C12-5AC5EB66D13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E37C524-C1CB-41EF-ADAA-4681CDCE3135}"/>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69847FD-9B48-47D0-AF56-834BD4CC2023}"/>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ED3B13-6F61-487E-ACB1-6E3ECCDBAD24}"/>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AE729A-9590-4618-8955-0213F2A247DB}"/>
              </a:ext>
            </a:extLst>
          </p:cNvPr>
          <p:cNvSpPr>
            <a:spLocks noGrp="1"/>
          </p:cNvSpPr>
          <p:nvPr>
            <p:ph type="dt" sz="half" idx="10"/>
          </p:nvPr>
        </p:nvSpPr>
        <p:spPr>
          <a:xfrm>
            <a:off x="838200" y="6356350"/>
            <a:ext cx="2743200" cy="365125"/>
          </a:xfrm>
          <a:prstGeom prst="rect">
            <a:avLst/>
          </a:prstGeom>
        </p:spPr>
        <p:txBody>
          <a:bodyPr/>
          <a:lstStyle/>
          <a:p>
            <a:fld id="{346387A7-FCE2-492C-8513-469E673D0855}" type="datetimeFigureOut">
              <a:rPr lang="en-US" smtClean="0"/>
              <a:t>9/6/2025</a:t>
            </a:fld>
            <a:endParaRPr lang="en-US"/>
          </a:p>
        </p:txBody>
      </p:sp>
      <p:sp>
        <p:nvSpPr>
          <p:cNvPr id="8" name="Footer Placeholder 7">
            <a:extLst>
              <a:ext uri="{FF2B5EF4-FFF2-40B4-BE49-F238E27FC236}">
                <a16:creationId xmlns:a16="http://schemas.microsoft.com/office/drawing/2014/main" id="{17CD5902-FDA8-4588-83EF-66B5CF4B8DD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3EEF58D7-2E60-4587-ACC8-E1A991C0D73D}"/>
              </a:ext>
            </a:extLst>
          </p:cNvPr>
          <p:cNvSpPr>
            <a:spLocks noGrp="1"/>
          </p:cNvSpPr>
          <p:nvPr>
            <p:ph type="sldNum" sz="quarter" idx="12"/>
          </p:nvPr>
        </p:nvSpPr>
        <p:spPr>
          <a:xfrm>
            <a:off x="8610600" y="6356350"/>
            <a:ext cx="2743200" cy="365125"/>
          </a:xfrm>
          <a:prstGeom prst="rect">
            <a:avLst/>
          </a:prstGeom>
        </p:spPr>
        <p:txBody>
          <a:bodyPr/>
          <a:lstStyle/>
          <a:p>
            <a:fld id="{28D4B9EA-B108-46A9-A82E-973C52C7293B}" type="slidenum">
              <a:rPr lang="en-US" smtClean="0"/>
              <a:t>‹#›</a:t>
            </a:fld>
            <a:endParaRPr lang="en-US"/>
          </a:p>
        </p:txBody>
      </p:sp>
    </p:spTree>
    <p:extLst>
      <p:ext uri="{BB962C8B-B14F-4D97-AF65-F5344CB8AC3E}">
        <p14:creationId xmlns:p14="http://schemas.microsoft.com/office/powerpoint/2010/main" val="27041998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6975E-2567-4C25-886F-12F61848CA1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632548ED-8277-45F8-9D93-918388665085}"/>
              </a:ext>
            </a:extLst>
          </p:cNvPr>
          <p:cNvSpPr>
            <a:spLocks noGrp="1"/>
          </p:cNvSpPr>
          <p:nvPr>
            <p:ph type="dt" sz="half" idx="10"/>
          </p:nvPr>
        </p:nvSpPr>
        <p:spPr>
          <a:xfrm>
            <a:off x="838200" y="6356350"/>
            <a:ext cx="2743200" cy="365125"/>
          </a:xfrm>
          <a:prstGeom prst="rect">
            <a:avLst/>
          </a:prstGeom>
        </p:spPr>
        <p:txBody>
          <a:bodyPr/>
          <a:lstStyle/>
          <a:p>
            <a:fld id="{346387A7-FCE2-492C-8513-469E673D0855}" type="datetimeFigureOut">
              <a:rPr lang="en-US" smtClean="0"/>
              <a:t>9/6/2025</a:t>
            </a:fld>
            <a:endParaRPr lang="en-US"/>
          </a:p>
        </p:txBody>
      </p:sp>
      <p:sp>
        <p:nvSpPr>
          <p:cNvPr id="4" name="Footer Placeholder 3">
            <a:extLst>
              <a:ext uri="{FF2B5EF4-FFF2-40B4-BE49-F238E27FC236}">
                <a16:creationId xmlns:a16="http://schemas.microsoft.com/office/drawing/2014/main" id="{62A8BADF-F52E-4874-9269-8CD8CEA9FE0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7BAE839F-D142-4D7D-8984-6F516B23D43E}"/>
              </a:ext>
            </a:extLst>
          </p:cNvPr>
          <p:cNvSpPr>
            <a:spLocks noGrp="1"/>
          </p:cNvSpPr>
          <p:nvPr>
            <p:ph type="sldNum" sz="quarter" idx="12"/>
          </p:nvPr>
        </p:nvSpPr>
        <p:spPr>
          <a:xfrm>
            <a:off x="8610600" y="6356350"/>
            <a:ext cx="2743200" cy="365125"/>
          </a:xfrm>
          <a:prstGeom prst="rect">
            <a:avLst/>
          </a:prstGeom>
        </p:spPr>
        <p:txBody>
          <a:bodyPr/>
          <a:lstStyle/>
          <a:p>
            <a:fld id="{28D4B9EA-B108-46A9-A82E-973C52C7293B}" type="slidenum">
              <a:rPr lang="en-US" smtClean="0"/>
              <a:t>‹#›</a:t>
            </a:fld>
            <a:endParaRPr lang="en-US"/>
          </a:p>
        </p:txBody>
      </p:sp>
    </p:spTree>
    <p:extLst>
      <p:ext uri="{BB962C8B-B14F-4D97-AF65-F5344CB8AC3E}">
        <p14:creationId xmlns:p14="http://schemas.microsoft.com/office/powerpoint/2010/main" val="36301083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D68DE03-D75E-47E8-A4F4-D4B568251D02}"/>
              </a:ext>
            </a:extLst>
          </p:cNvPr>
          <p:cNvSpPr>
            <a:spLocks noGrp="1"/>
          </p:cNvSpPr>
          <p:nvPr>
            <p:ph type="dt" sz="half" idx="10"/>
          </p:nvPr>
        </p:nvSpPr>
        <p:spPr>
          <a:xfrm>
            <a:off x="838200" y="6356350"/>
            <a:ext cx="2743200" cy="365125"/>
          </a:xfrm>
          <a:prstGeom prst="rect">
            <a:avLst/>
          </a:prstGeom>
        </p:spPr>
        <p:txBody>
          <a:bodyPr/>
          <a:lstStyle/>
          <a:p>
            <a:fld id="{346387A7-FCE2-492C-8513-469E673D0855}" type="datetimeFigureOut">
              <a:rPr lang="en-US" smtClean="0"/>
              <a:t>9/6/2025</a:t>
            </a:fld>
            <a:endParaRPr lang="en-US"/>
          </a:p>
        </p:txBody>
      </p:sp>
      <p:sp>
        <p:nvSpPr>
          <p:cNvPr id="3" name="Footer Placeholder 2">
            <a:extLst>
              <a:ext uri="{FF2B5EF4-FFF2-40B4-BE49-F238E27FC236}">
                <a16:creationId xmlns:a16="http://schemas.microsoft.com/office/drawing/2014/main" id="{29E1FBE0-6C8B-4DF3-BF6C-8458137A15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E843CD-A02A-408C-BF8F-6D2863694D38}"/>
              </a:ext>
            </a:extLst>
          </p:cNvPr>
          <p:cNvSpPr>
            <a:spLocks noGrp="1"/>
          </p:cNvSpPr>
          <p:nvPr>
            <p:ph type="sldNum" sz="quarter" idx="12"/>
          </p:nvPr>
        </p:nvSpPr>
        <p:spPr>
          <a:xfrm>
            <a:off x="8610600" y="6356350"/>
            <a:ext cx="2743200" cy="365125"/>
          </a:xfrm>
          <a:prstGeom prst="rect">
            <a:avLst/>
          </a:prstGeom>
        </p:spPr>
        <p:txBody>
          <a:bodyPr/>
          <a:lstStyle/>
          <a:p>
            <a:fld id="{28D4B9EA-B108-46A9-A82E-973C52C7293B}" type="slidenum">
              <a:rPr lang="en-US" smtClean="0"/>
              <a:t>‹#›</a:t>
            </a:fld>
            <a:endParaRPr lang="en-US"/>
          </a:p>
        </p:txBody>
      </p:sp>
    </p:spTree>
    <p:extLst>
      <p:ext uri="{BB962C8B-B14F-4D97-AF65-F5344CB8AC3E}">
        <p14:creationId xmlns:p14="http://schemas.microsoft.com/office/powerpoint/2010/main" val="5574034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91A15-BB4F-4BE9-9D51-892272F60E7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C2BA09-100F-4A9F-8AEE-CA9EAF5B53B1}"/>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BE50E83-2728-4238-9208-848E49A85138}"/>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C886B9E-59AC-4D13-94C3-A796203D3A11}"/>
              </a:ext>
            </a:extLst>
          </p:cNvPr>
          <p:cNvSpPr>
            <a:spLocks noGrp="1"/>
          </p:cNvSpPr>
          <p:nvPr>
            <p:ph type="dt" sz="half" idx="10"/>
          </p:nvPr>
        </p:nvSpPr>
        <p:spPr>
          <a:xfrm>
            <a:off x="838200" y="6356350"/>
            <a:ext cx="2743200" cy="365125"/>
          </a:xfrm>
          <a:prstGeom prst="rect">
            <a:avLst/>
          </a:prstGeom>
        </p:spPr>
        <p:txBody>
          <a:bodyPr/>
          <a:lstStyle/>
          <a:p>
            <a:fld id="{346387A7-FCE2-492C-8513-469E673D0855}" type="datetimeFigureOut">
              <a:rPr lang="en-US" smtClean="0"/>
              <a:t>9/6/2025</a:t>
            </a:fld>
            <a:endParaRPr lang="en-US"/>
          </a:p>
        </p:txBody>
      </p:sp>
      <p:sp>
        <p:nvSpPr>
          <p:cNvPr id="6" name="Footer Placeholder 5">
            <a:extLst>
              <a:ext uri="{FF2B5EF4-FFF2-40B4-BE49-F238E27FC236}">
                <a16:creationId xmlns:a16="http://schemas.microsoft.com/office/drawing/2014/main" id="{EA400259-DE3F-4F16-B136-140C02E4E73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58317FC-A0BC-4E54-8EB8-901894A723D8}"/>
              </a:ext>
            </a:extLst>
          </p:cNvPr>
          <p:cNvSpPr>
            <a:spLocks noGrp="1"/>
          </p:cNvSpPr>
          <p:nvPr>
            <p:ph type="sldNum" sz="quarter" idx="12"/>
          </p:nvPr>
        </p:nvSpPr>
        <p:spPr>
          <a:xfrm>
            <a:off x="8610600" y="6356350"/>
            <a:ext cx="2743200" cy="365125"/>
          </a:xfrm>
          <a:prstGeom prst="rect">
            <a:avLst/>
          </a:prstGeom>
        </p:spPr>
        <p:txBody>
          <a:bodyPr/>
          <a:lstStyle/>
          <a:p>
            <a:fld id="{28D4B9EA-B108-46A9-A82E-973C52C7293B}" type="slidenum">
              <a:rPr lang="en-US" smtClean="0"/>
              <a:t>‹#›</a:t>
            </a:fld>
            <a:endParaRPr lang="en-US"/>
          </a:p>
        </p:txBody>
      </p:sp>
    </p:spTree>
    <p:extLst>
      <p:ext uri="{BB962C8B-B14F-4D97-AF65-F5344CB8AC3E}">
        <p14:creationId xmlns:p14="http://schemas.microsoft.com/office/powerpoint/2010/main" val="1023330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D80725-6F0E-446C-B9FA-3E62A5295D6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7A6FA1B-3AE9-4EF9-8079-88725625228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8B4B028-D676-43A1-B01F-E939FB114272}"/>
              </a:ext>
            </a:extLst>
          </p:cNvPr>
          <p:cNvSpPr>
            <a:spLocks noGrp="1"/>
          </p:cNvSpPr>
          <p:nvPr>
            <p:ph type="dt" sz="half" idx="10"/>
          </p:nvPr>
        </p:nvSpPr>
        <p:spPr/>
        <p:txBody>
          <a:bodyPr/>
          <a:lstStyle/>
          <a:p>
            <a:fld id="{214BD72C-97CF-47E7-A098-2BB1320F13E8}" type="datetimeFigureOut">
              <a:rPr lang="zh-CN" altLang="en-US" smtClean="0"/>
              <a:t>2025/9/6</a:t>
            </a:fld>
            <a:endParaRPr lang="zh-CN" altLang="en-US"/>
          </a:p>
        </p:txBody>
      </p:sp>
      <p:sp>
        <p:nvSpPr>
          <p:cNvPr id="5" name="页脚占位符 4">
            <a:extLst>
              <a:ext uri="{FF2B5EF4-FFF2-40B4-BE49-F238E27FC236}">
                <a16:creationId xmlns:a16="http://schemas.microsoft.com/office/drawing/2014/main" id="{4D008938-AEC3-4E98-81CA-E4D2ED89C6F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C8BFF72-7D02-4128-8924-956A8D4700AA}"/>
              </a:ext>
            </a:extLst>
          </p:cNvPr>
          <p:cNvSpPr>
            <a:spLocks noGrp="1"/>
          </p:cNvSpPr>
          <p:nvPr>
            <p:ph type="sldNum" sz="quarter" idx="12"/>
          </p:nvPr>
        </p:nvSpPr>
        <p:spPr/>
        <p:txBody>
          <a:bodyPr/>
          <a:lstStyle/>
          <a:p>
            <a:fld id="{C7C45169-9330-402D-892A-84A9DF3BA245}" type="slidenum">
              <a:rPr lang="zh-CN" altLang="en-US" smtClean="0"/>
              <a:t>‹#›</a:t>
            </a:fld>
            <a:endParaRPr lang="zh-CN" altLang="en-US"/>
          </a:p>
        </p:txBody>
      </p:sp>
    </p:spTree>
    <p:extLst>
      <p:ext uri="{BB962C8B-B14F-4D97-AF65-F5344CB8AC3E}">
        <p14:creationId xmlns:p14="http://schemas.microsoft.com/office/powerpoint/2010/main" val="358260102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94B2E-E36C-4102-80E1-3D49A35BE91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32F9CB2-18C0-4B23-B86D-FC623219D8D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9487AD5-BE0F-49F1-BFB7-4729A7A8B138}"/>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0AB0EC2-81ED-4280-A362-FB36EDEE7BB3}"/>
              </a:ext>
            </a:extLst>
          </p:cNvPr>
          <p:cNvSpPr>
            <a:spLocks noGrp="1"/>
          </p:cNvSpPr>
          <p:nvPr>
            <p:ph type="dt" sz="half" idx="10"/>
          </p:nvPr>
        </p:nvSpPr>
        <p:spPr>
          <a:xfrm>
            <a:off x="838200" y="6356350"/>
            <a:ext cx="2743200" cy="365125"/>
          </a:xfrm>
          <a:prstGeom prst="rect">
            <a:avLst/>
          </a:prstGeom>
        </p:spPr>
        <p:txBody>
          <a:bodyPr/>
          <a:lstStyle/>
          <a:p>
            <a:fld id="{346387A7-FCE2-492C-8513-469E673D0855}" type="datetimeFigureOut">
              <a:rPr lang="en-US" smtClean="0"/>
              <a:t>9/6/2025</a:t>
            </a:fld>
            <a:endParaRPr lang="en-US"/>
          </a:p>
        </p:txBody>
      </p:sp>
      <p:sp>
        <p:nvSpPr>
          <p:cNvPr id="6" name="Footer Placeholder 5">
            <a:extLst>
              <a:ext uri="{FF2B5EF4-FFF2-40B4-BE49-F238E27FC236}">
                <a16:creationId xmlns:a16="http://schemas.microsoft.com/office/drawing/2014/main" id="{0607B202-4037-4605-8E9A-B3AD7758FE4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2FA0C3C-5DC3-4BE7-8B57-3AD5CF7E84D2}"/>
              </a:ext>
            </a:extLst>
          </p:cNvPr>
          <p:cNvSpPr>
            <a:spLocks noGrp="1"/>
          </p:cNvSpPr>
          <p:nvPr>
            <p:ph type="sldNum" sz="quarter" idx="12"/>
          </p:nvPr>
        </p:nvSpPr>
        <p:spPr>
          <a:xfrm>
            <a:off x="8610600" y="6356350"/>
            <a:ext cx="2743200" cy="365125"/>
          </a:xfrm>
          <a:prstGeom prst="rect">
            <a:avLst/>
          </a:prstGeom>
        </p:spPr>
        <p:txBody>
          <a:bodyPr/>
          <a:lstStyle/>
          <a:p>
            <a:fld id="{28D4B9EA-B108-46A9-A82E-973C52C7293B}" type="slidenum">
              <a:rPr lang="en-US" smtClean="0"/>
              <a:t>‹#›</a:t>
            </a:fld>
            <a:endParaRPr lang="en-US"/>
          </a:p>
        </p:txBody>
      </p:sp>
    </p:spTree>
    <p:extLst>
      <p:ext uri="{BB962C8B-B14F-4D97-AF65-F5344CB8AC3E}">
        <p14:creationId xmlns:p14="http://schemas.microsoft.com/office/powerpoint/2010/main" val="2377725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7830B-C3C2-4DEF-ABA6-23E1A8AE285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521E2C2-D342-4345-8203-559E6EA49847}"/>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8DE8E5-7344-4405-8A12-0E91E6983079}"/>
              </a:ext>
            </a:extLst>
          </p:cNvPr>
          <p:cNvSpPr>
            <a:spLocks noGrp="1"/>
          </p:cNvSpPr>
          <p:nvPr>
            <p:ph type="dt" sz="half" idx="10"/>
          </p:nvPr>
        </p:nvSpPr>
        <p:spPr>
          <a:xfrm>
            <a:off x="838200" y="6356350"/>
            <a:ext cx="2743200" cy="365125"/>
          </a:xfrm>
          <a:prstGeom prst="rect">
            <a:avLst/>
          </a:prstGeom>
        </p:spPr>
        <p:txBody>
          <a:bodyPr/>
          <a:lstStyle/>
          <a:p>
            <a:fld id="{346387A7-FCE2-492C-8513-469E673D0855}" type="datetimeFigureOut">
              <a:rPr lang="en-US" smtClean="0"/>
              <a:t>9/6/2025</a:t>
            </a:fld>
            <a:endParaRPr lang="en-US"/>
          </a:p>
        </p:txBody>
      </p:sp>
      <p:sp>
        <p:nvSpPr>
          <p:cNvPr id="5" name="Footer Placeholder 4">
            <a:extLst>
              <a:ext uri="{FF2B5EF4-FFF2-40B4-BE49-F238E27FC236}">
                <a16:creationId xmlns:a16="http://schemas.microsoft.com/office/drawing/2014/main" id="{46A23782-3BD5-453E-9FA5-6DF831A3541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B0790A1-3E2D-45D5-86A7-8D8CA24D93B5}"/>
              </a:ext>
            </a:extLst>
          </p:cNvPr>
          <p:cNvSpPr>
            <a:spLocks noGrp="1"/>
          </p:cNvSpPr>
          <p:nvPr>
            <p:ph type="sldNum" sz="quarter" idx="12"/>
          </p:nvPr>
        </p:nvSpPr>
        <p:spPr>
          <a:xfrm>
            <a:off x="8610600" y="6356350"/>
            <a:ext cx="2743200" cy="365125"/>
          </a:xfrm>
          <a:prstGeom prst="rect">
            <a:avLst/>
          </a:prstGeom>
        </p:spPr>
        <p:txBody>
          <a:bodyPr/>
          <a:lstStyle/>
          <a:p>
            <a:fld id="{28D4B9EA-B108-46A9-A82E-973C52C7293B}" type="slidenum">
              <a:rPr lang="en-US" smtClean="0"/>
              <a:t>‹#›</a:t>
            </a:fld>
            <a:endParaRPr lang="en-US"/>
          </a:p>
        </p:txBody>
      </p:sp>
    </p:spTree>
    <p:extLst>
      <p:ext uri="{BB962C8B-B14F-4D97-AF65-F5344CB8AC3E}">
        <p14:creationId xmlns:p14="http://schemas.microsoft.com/office/powerpoint/2010/main" val="28741071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0DC07C8-421A-480A-B640-F7BA97BAD739}"/>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0412B25-C126-4204-96C5-392CFA98A829}"/>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38CA16-EEDB-451D-BAEE-13EBB5D6F52B}"/>
              </a:ext>
            </a:extLst>
          </p:cNvPr>
          <p:cNvSpPr>
            <a:spLocks noGrp="1"/>
          </p:cNvSpPr>
          <p:nvPr>
            <p:ph type="dt" sz="half" idx="10"/>
          </p:nvPr>
        </p:nvSpPr>
        <p:spPr>
          <a:xfrm>
            <a:off x="838200" y="6356350"/>
            <a:ext cx="2743200" cy="365125"/>
          </a:xfrm>
          <a:prstGeom prst="rect">
            <a:avLst/>
          </a:prstGeom>
        </p:spPr>
        <p:txBody>
          <a:bodyPr/>
          <a:lstStyle/>
          <a:p>
            <a:fld id="{346387A7-FCE2-492C-8513-469E673D0855}" type="datetimeFigureOut">
              <a:rPr lang="en-US" smtClean="0"/>
              <a:t>9/6/2025</a:t>
            </a:fld>
            <a:endParaRPr lang="en-US"/>
          </a:p>
        </p:txBody>
      </p:sp>
      <p:sp>
        <p:nvSpPr>
          <p:cNvPr id="5" name="Footer Placeholder 4">
            <a:extLst>
              <a:ext uri="{FF2B5EF4-FFF2-40B4-BE49-F238E27FC236}">
                <a16:creationId xmlns:a16="http://schemas.microsoft.com/office/drawing/2014/main" id="{CD274949-0971-4040-B16D-9859533F523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49BABE4-ABAC-4E57-8133-EBAA93E20F1A}"/>
              </a:ext>
            </a:extLst>
          </p:cNvPr>
          <p:cNvSpPr>
            <a:spLocks noGrp="1"/>
          </p:cNvSpPr>
          <p:nvPr>
            <p:ph type="sldNum" sz="quarter" idx="12"/>
          </p:nvPr>
        </p:nvSpPr>
        <p:spPr>
          <a:xfrm>
            <a:off x="8610600" y="6356350"/>
            <a:ext cx="2743200" cy="365125"/>
          </a:xfrm>
          <a:prstGeom prst="rect">
            <a:avLst/>
          </a:prstGeom>
        </p:spPr>
        <p:txBody>
          <a:bodyPr/>
          <a:lstStyle/>
          <a:p>
            <a:fld id="{28D4B9EA-B108-46A9-A82E-973C52C7293B}" type="slidenum">
              <a:rPr lang="en-US" smtClean="0"/>
              <a:t>‹#›</a:t>
            </a:fld>
            <a:endParaRPr lang="en-US"/>
          </a:p>
        </p:txBody>
      </p:sp>
    </p:spTree>
    <p:extLst>
      <p:ext uri="{BB962C8B-B14F-4D97-AF65-F5344CB8AC3E}">
        <p14:creationId xmlns:p14="http://schemas.microsoft.com/office/powerpoint/2010/main" val="4728265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0469953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3423135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7878441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body" type="tx">
  <p:cSld name="1_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4485421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2322470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7772333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957714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EB1E53-A19A-49A7-B0DC-CDEE8420494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8512239-5279-41B0-8E3F-614A6D4BB9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BB12B34B-F7D0-4E8A-BDA3-FA14A424F748}"/>
              </a:ext>
            </a:extLst>
          </p:cNvPr>
          <p:cNvSpPr>
            <a:spLocks noGrp="1"/>
          </p:cNvSpPr>
          <p:nvPr>
            <p:ph type="dt" sz="half" idx="10"/>
          </p:nvPr>
        </p:nvSpPr>
        <p:spPr/>
        <p:txBody>
          <a:bodyPr/>
          <a:lstStyle/>
          <a:p>
            <a:fld id="{214BD72C-97CF-47E7-A098-2BB1320F13E8}" type="datetimeFigureOut">
              <a:rPr lang="zh-CN" altLang="en-US" smtClean="0"/>
              <a:t>2025/9/6</a:t>
            </a:fld>
            <a:endParaRPr lang="zh-CN" altLang="en-US"/>
          </a:p>
        </p:txBody>
      </p:sp>
      <p:sp>
        <p:nvSpPr>
          <p:cNvPr id="5" name="页脚占位符 4">
            <a:extLst>
              <a:ext uri="{FF2B5EF4-FFF2-40B4-BE49-F238E27FC236}">
                <a16:creationId xmlns:a16="http://schemas.microsoft.com/office/drawing/2014/main" id="{3D1897E9-8D63-4E55-8D77-19332A0CCD8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476AD07-6044-4C2F-AC33-7F4970BF3B91}"/>
              </a:ext>
            </a:extLst>
          </p:cNvPr>
          <p:cNvSpPr>
            <a:spLocks noGrp="1"/>
          </p:cNvSpPr>
          <p:nvPr>
            <p:ph type="sldNum" sz="quarter" idx="12"/>
          </p:nvPr>
        </p:nvSpPr>
        <p:spPr/>
        <p:txBody>
          <a:bodyPr/>
          <a:lstStyle/>
          <a:p>
            <a:fld id="{C7C45169-9330-402D-892A-84A9DF3BA245}" type="slidenum">
              <a:rPr lang="zh-CN" altLang="en-US" smtClean="0"/>
              <a:t>‹#›</a:t>
            </a:fld>
            <a:endParaRPr lang="zh-CN" altLang="en-US"/>
          </a:p>
        </p:txBody>
      </p:sp>
    </p:spTree>
    <p:extLst>
      <p:ext uri="{BB962C8B-B14F-4D97-AF65-F5344CB8AC3E}">
        <p14:creationId xmlns:p14="http://schemas.microsoft.com/office/powerpoint/2010/main" val="168199582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1052729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0902118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8156567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3717457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5167969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t>2025/9/6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9040080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t>2025/9/6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6964196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t>2025/9/6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1937278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E2743E52-4CFC-F2F9-3822-3A64B1D40D6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5710"/>
          <a:stretch/>
        </p:blipFill>
        <p:spPr>
          <a:xfrm>
            <a:off x="0" y="-29754"/>
            <a:ext cx="12192000" cy="6887754"/>
          </a:xfrm>
          <a:prstGeom prst="rect">
            <a:avLst/>
          </a:prstGeom>
        </p:spPr>
      </p:pic>
      <p:sp>
        <p:nvSpPr>
          <p:cNvPr id="6" name="矩形: 圆角 5">
            <a:extLst>
              <a:ext uri="{FF2B5EF4-FFF2-40B4-BE49-F238E27FC236}">
                <a16:creationId xmlns:a16="http://schemas.microsoft.com/office/drawing/2014/main" id="{8EE28CEB-71B8-07AA-67F1-CCA1D1828A5B}"/>
              </a:ext>
            </a:extLst>
          </p:cNvPr>
          <p:cNvSpPr/>
          <p:nvPr userDrawn="1"/>
        </p:nvSpPr>
        <p:spPr>
          <a:xfrm>
            <a:off x="423928" y="556259"/>
            <a:ext cx="11459438" cy="6102957"/>
          </a:xfrm>
          <a:prstGeom prst="roundRect">
            <a:avLst>
              <a:gd name="adj" fmla="val 5971"/>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圆角 37">
            <a:extLst>
              <a:ext uri="{FF2B5EF4-FFF2-40B4-BE49-F238E27FC236}">
                <a16:creationId xmlns:a16="http://schemas.microsoft.com/office/drawing/2014/main" id="{98A8DBA1-50E8-5702-98AC-9AEFA2301544}"/>
              </a:ext>
            </a:extLst>
          </p:cNvPr>
          <p:cNvSpPr/>
          <p:nvPr userDrawn="1"/>
        </p:nvSpPr>
        <p:spPr>
          <a:xfrm>
            <a:off x="298174" y="188843"/>
            <a:ext cx="11459438" cy="6328100"/>
          </a:xfrm>
          <a:prstGeom prst="roundRect">
            <a:avLst>
              <a:gd name="adj" fmla="val 5971"/>
            </a:avLst>
          </a:prstGeom>
          <a:solidFill>
            <a:schemeClr val="bg1"/>
          </a:solid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4FE3F71D-A336-EA03-3B80-0E0F37D26EB4}"/>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6344" t="46180" r="50850" b="27528"/>
          <a:stretch/>
        </p:blipFill>
        <p:spPr>
          <a:xfrm>
            <a:off x="685651" y="543918"/>
            <a:ext cx="685800" cy="670461"/>
          </a:xfrm>
          <a:prstGeom prst="rect">
            <a:avLst/>
          </a:prstGeom>
        </p:spPr>
      </p:pic>
      <p:sp>
        <p:nvSpPr>
          <p:cNvPr id="2" name="TextBox 3">
            <a:extLst>
              <a:ext uri="{FF2B5EF4-FFF2-40B4-BE49-F238E27FC236}">
                <a16:creationId xmlns:a16="http://schemas.microsoft.com/office/drawing/2014/main" id="{6DB356B1-46EF-94E0-4780-0540A7BAAAF4}"/>
              </a:ext>
            </a:extLst>
          </p:cNvPr>
          <p:cNvSpPr txBox="1"/>
          <p:nvPr userDrawn="1"/>
        </p:nvSpPr>
        <p:spPr>
          <a:xfrm>
            <a:off x="4634118" y="8482866"/>
            <a:ext cx="3425501" cy="701731"/>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990" b="1" dirty="0">
                <a:solidFill>
                  <a:srgbClr val="2C9430"/>
                </a:solidFill>
                <a:latin typeface="SVN-Newton" panose="02040603050506020204" pitchFamily="18" charset="0"/>
                <a:cs typeface="Times New Roman" panose="02020603050405020304" pitchFamily="18" charset="0"/>
              </a:rPr>
              <a:t>MĂNG NON – TÀI LIỆU TIỂU HỌC</a:t>
            </a:r>
          </a:p>
          <a:p>
            <a:pPr marL="0" marR="0" lvl="0" indent="0" algn="ctr" defTabSz="251460" rtl="0" eaLnBrk="1" fontAlgn="auto" latinLnBrk="0" hangingPunct="1">
              <a:lnSpc>
                <a:spcPct val="100000"/>
              </a:lnSpc>
              <a:spcBef>
                <a:spcPts val="0"/>
              </a:spcBef>
              <a:spcAft>
                <a:spcPts val="0"/>
              </a:spcAft>
              <a:buClrTx/>
              <a:buSzTx/>
              <a:buFontTx/>
              <a:buNone/>
              <a:tabLst/>
              <a:defRPr/>
            </a:pPr>
            <a:r>
              <a:rPr lang="en-US" sz="990" b="1">
                <a:latin typeface="Times New Roman" panose="02020603050405020304" pitchFamily="18" charset="0"/>
                <a:cs typeface="Times New Roman" panose="02020603050405020304" pitchFamily="18" charset="0"/>
              </a:rPr>
              <a:t>Mời </a:t>
            </a:r>
            <a:r>
              <a:rPr lang="en-US" sz="990" b="1" dirty="0" err="1">
                <a:latin typeface="Times New Roman" panose="02020603050405020304" pitchFamily="18" charset="0"/>
                <a:cs typeface="Times New Roman" panose="02020603050405020304" pitchFamily="18" charset="0"/>
              </a:rPr>
              <a:t>truy</a:t>
            </a:r>
            <a:r>
              <a:rPr lang="en-US" sz="990" b="1" dirty="0">
                <a:latin typeface="Times New Roman" panose="02020603050405020304" pitchFamily="18" charset="0"/>
                <a:cs typeface="Times New Roman" panose="02020603050405020304" pitchFamily="18" charset="0"/>
              </a:rPr>
              <a:t> </a:t>
            </a:r>
            <a:r>
              <a:rPr lang="en-US" sz="990" b="1" dirty="0" err="1">
                <a:latin typeface="Times New Roman" panose="02020603050405020304" pitchFamily="18" charset="0"/>
                <a:cs typeface="Times New Roman" panose="02020603050405020304" pitchFamily="18" charset="0"/>
              </a:rPr>
              <a:t>cập</a:t>
            </a:r>
            <a:r>
              <a:rPr lang="en-US" sz="990" b="1" dirty="0">
                <a:latin typeface="Times New Roman" panose="02020603050405020304" pitchFamily="18" charset="0"/>
                <a:cs typeface="Times New Roman" panose="02020603050405020304" pitchFamily="18" charset="0"/>
              </a:rPr>
              <a:t>: </a:t>
            </a:r>
            <a:r>
              <a:rPr lang="en-US" sz="990" dirty="0">
                <a:solidFill>
                  <a:srgbClr val="FF0066"/>
                </a:solidFill>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MĂNG NON- TÀI LIỆU TIỂU HỌC | Facebook</a:t>
            </a:r>
            <a:endParaRPr lang="en-US" sz="990" dirty="0">
              <a:solidFill>
                <a:srgbClr val="FF0066"/>
              </a:solidFill>
              <a:latin typeface="SVN-Newton" panose="02040603050506020204" pitchFamily="18" charset="0"/>
              <a:cs typeface="Times New Roman" panose="02020603050405020304" pitchFamily="18" charset="0"/>
            </a:endParaRPr>
          </a:p>
          <a:p>
            <a:pPr algn="ctr"/>
            <a:r>
              <a:rPr lang="en-US" sz="990" b="1" dirty="0">
                <a:solidFill>
                  <a:srgbClr val="0D4370"/>
                </a:solidFill>
                <a:latin typeface="SVN-Newton" panose="02040603050506020204" pitchFamily="18" charset="0"/>
                <a:cs typeface="Times New Roman" panose="02020603050405020304" pitchFamily="18" charset="0"/>
              </a:rPr>
              <a:t>SĐT ZALO : </a:t>
            </a:r>
            <a:r>
              <a:rPr lang="en-US" sz="990" b="1" u="sng" dirty="0">
                <a:solidFill>
                  <a:srgbClr val="0D4370"/>
                </a:solidFill>
                <a:latin typeface="SVN-Newton" panose="02040603050506020204" pitchFamily="18" charset="0"/>
              </a:rPr>
              <a:t>0382348780</a:t>
            </a:r>
            <a:r>
              <a:rPr lang="en-US" sz="990" b="1" dirty="0">
                <a:solidFill>
                  <a:srgbClr val="0D4370"/>
                </a:solidFill>
                <a:latin typeface="SVN-Newton" panose="02040603050506020204" pitchFamily="18" charset="0"/>
              </a:rPr>
              <a:t> - </a:t>
            </a:r>
            <a:r>
              <a:rPr lang="en-US" sz="990" b="1" u="sng" dirty="0">
                <a:solidFill>
                  <a:srgbClr val="0D4370"/>
                </a:solidFill>
                <a:latin typeface="SVN-Newton" panose="02040603050506020204" pitchFamily="18" charset="0"/>
              </a:rPr>
              <a:t>0984848929</a:t>
            </a:r>
            <a:endParaRPr lang="en-US" sz="990" b="1" dirty="0">
              <a:solidFill>
                <a:srgbClr val="0D4370"/>
              </a:solidFill>
              <a:latin typeface="SVN-Newton" panose="02040603050506020204" pitchFamily="18" charset="0"/>
              <a:cs typeface="Times New Roman" panose="02020603050405020304" pitchFamily="18" charset="0"/>
            </a:endParaRPr>
          </a:p>
        </p:txBody>
      </p:sp>
      <p:sp>
        <p:nvSpPr>
          <p:cNvPr id="3" name="Title 1">
            <a:extLst>
              <a:ext uri="{FF2B5EF4-FFF2-40B4-BE49-F238E27FC236}">
                <a16:creationId xmlns:a16="http://schemas.microsoft.com/office/drawing/2014/main" id="{A5DB2647-D4C2-EEE7-E356-051BE48E323C}"/>
              </a:ext>
            </a:extLst>
          </p:cNvPr>
          <p:cNvSpPr txBox="1">
            <a:spLocks/>
          </p:cNvSpPr>
          <p:nvPr userDrawn="1"/>
        </p:nvSpPr>
        <p:spPr>
          <a:xfrm>
            <a:off x="11485704" y="0"/>
            <a:ext cx="847003" cy="178709"/>
          </a:xfrm>
          <a:prstGeom prst="rect">
            <a:avLst/>
          </a:prstGeom>
        </p:spPr>
        <p:txBody>
          <a:bodyPr vert="horz" lIns="50292" tIns="25146" rIns="50292" bIns="25146"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100" b="0" dirty="0" err="1">
                <a:solidFill>
                  <a:schemeClr val="accent2">
                    <a:lumMod val="50000"/>
                  </a:schemeClr>
                </a:solidFill>
                <a:latin typeface="#9Slide07 HoneyCream" pitchFamily="2" charset="0"/>
              </a:rPr>
              <a:t>Măng</a:t>
            </a:r>
            <a:r>
              <a:rPr lang="en-US" sz="1100" b="0" dirty="0">
                <a:solidFill>
                  <a:schemeClr val="accent2">
                    <a:lumMod val="50000"/>
                  </a:schemeClr>
                </a:solidFill>
                <a:latin typeface="#9Slide07 HoneyCream" pitchFamily="2" charset="0"/>
              </a:rPr>
              <a:t> Non</a:t>
            </a:r>
          </a:p>
        </p:txBody>
      </p:sp>
      <p:pic>
        <p:nvPicPr>
          <p:cNvPr id="4" name="Picture 3">
            <a:extLst>
              <a:ext uri="{FF2B5EF4-FFF2-40B4-BE49-F238E27FC236}">
                <a16:creationId xmlns:a16="http://schemas.microsoft.com/office/drawing/2014/main" id="{00303AE8-6E4D-D33C-72EF-62ADB78F59FD}"/>
              </a:ext>
            </a:extLst>
          </p:cNvPr>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20078509" y="-13940131"/>
            <a:ext cx="1202436" cy="2044763"/>
          </a:xfrm>
          <a:prstGeom prst="rect">
            <a:avLst/>
          </a:prstGeom>
        </p:spPr>
      </p:pic>
      <p:pic>
        <p:nvPicPr>
          <p:cNvPr id="8" name="Picture 7">
            <a:extLst>
              <a:ext uri="{FF2B5EF4-FFF2-40B4-BE49-F238E27FC236}">
                <a16:creationId xmlns:a16="http://schemas.microsoft.com/office/drawing/2014/main" id="{6283AD59-09CF-081F-FA04-E553AA8D35D6}"/>
              </a:ext>
            </a:extLst>
          </p:cNvPr>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30045851" y="-13940131"/>
            <a:ext cx="1202436" cy="2044763"/>
          </a:xfrm>
          <a:prstGeom prst="rect">
            <a:avLst/>
          </a:prstGeom>
        </p:spPr>
      </p:pic>
      <p:pic>
        <p:nvPicPr>
          <p:cNvPr id="9" name="Picture 8">
            <a:extLst>
              <a:ext uri="{FF2B5EF4-FFF2-40B4-BE49-F238E27FC236}">
                <a16:creationId xmlns:a16="http://schemas.microsoft.com/office/drawing/2014/main" id="{B958D781-F87C-D316-66F3-AF61262BFFFA}"/>
              </a:ext>
            </a:extLst>
          </p:cNvPr>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19466044" y="16696079"/>
            <a:ext cx="1202436" cy="2044763"/>
          </a:xfrm>
          <a:prstGeom prst="rect">
            <a:avLst/>
          </a:prstGeom>
        </p:spPr>
      </p:pic>
      <p:pic>
        <p:nvPicPr>
          <p:cNvPr id="10" name="Picture 9">
            <a:extLst>
              <a:ext uri="{FF2B5EF4-FFF2-40B4-BE49-F238E27FC236}">
                <a16:creationId xmlns:a16="http://schemas.microsoft.com/office/drawing/2014/main" id="{F7267E93-DF69-E7A0-FB2D-3313C6DE1DCF}"/>
              </a:ext>
            </a:extLst>
          </p:cNvPr>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31269141" y="16696079"/>
            <a:ext cx="1202436" cy="2044763"/>
          </a:xfrm>
          <a:prstGeom prst="rect">
            <a:avLst/>
          </a:prstGeom>
        </p:spPr>
      </p:pic>
      <p:sp>
        <p:nvSpPr>
          <p:cNvPr id="11" name="Title 1">
            <a:extLst>
              <a:ext uri="{FF2B5EF4-FFF2-40B4-BE49-F238E27FC236}">
                <a16:creationId xmlns:a16="http://schemas.microsoft.com/office/drawing/2014/main" id="{76417BD9-4379-40B8-42A4-CC11EFE459E3}"/>
              </a:ext>
            </a:extLst>
          </p:cNvPr>
          <p:cNvSpPr txBox="1">
            <a:spLocks/>
          </p:cNvSpPr>
          <p:nvPr userDrawn="1"/>
        </p:nvSpPr>
        <p:spPr>
          <a:xfrm>
            <a:off x="10766172" y="-688627"/>
            <a:ext cx="1960990" cy="298319"/>
          </a:xfrm>
          <a:prstGeom prst="rect">
            <a:avLst/>
          </a:prstGeom>
        </p:spPr>
        <p:txBody>
          <a:bodyPr vert="horz" lIns="50292" tIns="25146" rIns="50292" bIns="25146"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880" b="0" dirty="0">
                <a:solidFill>
                  <a:schemeClr val="accent6">
                    <a:lumMod val="50000"/>
                    <a:alpha val="41000"/>
                  </a:schemeClr>
                </a:solidFill>
                <a:latin typeface="SVN-Ready" panose="02040603050506020204" pitchFamily="18" charset="0"/>
              </a:rPr>
              <a:t>By </a:t>
            </a:r>
            <a:r>
              <a:rPr lang="en-US" sz="880" b="0" dirty="0" err="1">
                <a:solidFill>
                  <a:schemeClr val="accent6">
                    <a:lumMod val="50000"/>
                    <a:alpha val="41000"/>
                  </a:schemeClr>
                </a:solidFill>
                <a:latin typeface="SVN-Ready" panose="02040603050506020204" pitchFamily="18" charset="0"/>
              </a:rPr>
              <a:t>Khánh</a:t>
            </a:r>
            <a:r>
              <a:rPr lang="en-US" sz="880" b="0" dirty="0">
                <a:solidFill>
                  <a:schemeClr val="accent6">
                    <a:lumMod val="50000"/>
                    <a:alpha val="41000"/>
                  </a:schemeClr>
                </a:solidFill>
                <a:latin typeface="SVN-Ready" panose="02040603050506020204" pitchFamily="18" charset="0"/>
              </a:rPr>
              <a:t> </a:t>
            </a:r>
            <a:r>
              <a:rPr lang="en-US" sz="880" b="0" dirty="0" err="1">
                <a:solidFill>
                  <a:schemeClr val="accent6">
                    <a:lumMod val="50000"/>
                    <a:alpha val="41000"/>
                  </a:schemeClr>
                </a:solidFill>
                <a:latin typeface="SVN-Ready" panose="02040603050506020204" pitchFamily="18" charset="0"/>
              </a:rPr>
              <a:t>Huyền</a:t>
            </a:r>
            <a:endParaRPr lang="en-US" sz="880" b="0" dirty="0">
              <a:solidFill>
                <a:schemeClr val="accent6">
                  <a:lumMod val="50000"/>
                  <a:alpha val="41000"/>
                </a:schemeClr>
              </a:solidFill>
              <a:latin typeface="SVN-Ready" panose="02040603050506020204" pitchFamily="18" charset="0"/>
            </a:endParaRPr>
          </a:p>
        </p:txBody>
      </p:sp>
      <p:sp>
        <p:nvSpPr>
          <p:cNvPr id="12" name="Title 1">
            <a:extLst>
              <a:ext uri="{FF2B5EF4-FFF2-40B4-BE49-F238E27FC236}">
                <a16:creationId xmlns:a16="http://schemas.microsoft.com/office/drawing/2014/main" id="{E8FFE942-1965-C7D1-B74C-990550387AB2}"/>
              </a:ext>
            </a:extLst>
          </p:cNvPr>
          <p:cNvSpPr txBox="1">
            <a:spLocks/>
          </p:cNvSpPr>
          <p:nvPr userDrawn="1"/>
        </p:nvSpPr>
        <p:spPr>
          <a:xfrm>
            <a:off x="-194494" y="6424930"/>
            <a:ext cx="1202436" cy="433070"/>
          </a:xfrm>
          <a:prstGeom prst="rect">
            <a:avLst/>
          </a:prstGeom>
        </p:spPr>
        <p:txBody>
          <a:bodyPr vert="horz" lIns="50292" tIns="25146" rIns="50292" bIns="25146"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600" b="0" dirty="0" err="1">
                <a:solidFill>
                  <a:schemeClr val="tx1"/>
                </a:solidFill>
                <a:latin typeface="#9Slide07 HoneyCream" pitchFamily="2" charset="0"/>
              </a:rPr>
              <a:t>Măng</a:t>
            </a:r>
            <a:r>
              <a:rPr lang="en-US" sz="1600" b="0" dirty="0">
                <a:solidFill>
                  <a:schemeClr val="tx1"/>
                </a:solidFill>
                <a:latin typeface="#9Slide07 HoneyCream" pitchFamily="2" charset="0"/>
              </a:rPr>
              <a:t> Non</a:t>
            </a:r>
          </a:p>
        </p:txBody>
      </p:sp>
      <p:pic>
        <p:nvPicPr>
          <p:cNvPr id="13" name="Picture 12">
            <a:extLst>
              <a:ext uri="{FF2B5EF4-FFF2-40B4-BE49-F238E27FC236}">
                <a16:creationId xmlns:a16="http://schemas.microsoft.com/office/drawing/2014/main" id="{33F4A335-89CD-8423-32DA-2CF2C99C4115}"/>
              </a:ext>
            </a:extLst>
          </p:cNvPr>
          <p:cNvPicPr>
            <a:picLocks noChangeAspect="1"/>
          </p:cNvPicPr>
          <p:nvPr userDrawn="1"/>
        </p:nvPicPr>
        <p:blipFill>
          <a:blip r:embed="rId6"/>
          <a:stretch>
            <a:fillRect/>
          </a:stretch>
        </p:blipFill>
        <p:spPr>
          <a:xfrm>
            <a:off x="3245371" y="7825468"/>
            <a:ext cx="1203760" cy="1461947"/>
          </a:xfrm>
          <a:prstGeom prst="rect">
            <a:avLst/>
          </a:prstGeom>
        </p:spPr>
      </p:pic>
      <p:pic>
        <p:nvPicPr>
          <p:cNvPr id="14" name="Picture 13">
            <a:extLst>
              <a:ext uri="{FF2B5EF4-FFF2-40B4-BE49-F238E27FC236}">
                <a16:creationId xmlns:a16="http://schemas.microsoft.com/office/drawing/2014/main" id="{6B3BCA85-6C8C-AA2C-F4BF-CFE145926C42}"/>
              </a:ext>
            </a:extLst>
          </p:cNvPr>
          <p:cNvPicPr>
            <a:picLocks noChangeAspect="1"/>
          </p:cNvPicPr>
          <p:nvPr userDrawn="1"/>
        </p:nvPicPr>
        <p:blipFill>
          <a:blip r:embed="rId6"/>
          <a:stretch>
            <a:fillRect/>
          </a:stretch>
        </p:blipFill>
        <p:spPr>
          <a:xfrm>
            <a:off x="-1659241" y="607019"/>
            <a:ext cx="1203760" cy="1461947"/>
          </a:xfrm>
          <a:prstGeom prst="rect">
            <a:avLst/>
          </a:prstGeom>
        </p:spPr>
      </p:pic>
    </p:spTree>
    <p:extLst>
      <p:ext uri="{BB962C8B-B14F-4D97-AF65-F5344CB8AC3E}">
        <p14:creationId xmlns:p14="http://schemas.microsoft.com/office/powerpoint/2010/main" val="35286969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Tree>
    <p:extLst>
      <p:ext uri="{BB962C8B-B14F-4D97-AF65-F5344CB8AC3E}">
        <p14:creationId xmlns:p14="http://schemas.microsoft.com/office/powerpoint/2010/main" val="354758873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BF0A54-42F5-4A11-B5DD-842DB22390A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90521FC-BAB6-4EE5-BFCD-0775A2ADDDA8}"/>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2C7435B9-E7F9-47E5-BA9F-B026BF5BD7D2}"/>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7B876D37-D432-42B7-B87B-52CB2DCACA68}"/>
              </a:ext>
            </a:extLst>
          </p:cNvPr>
          <p:cNvSpPr>
            <a:spLocks noGrp="1"/>
          </p:cNvSpPr>
          <p:nvPr>
            <p:ph type="dt" sz="half" idx="10"/>
          </p:nvPr>
        </p:nvSpPr>
        <p:spPr/>
        <p:txBody>
          <a:bodyPr/>
          <a:lstStyle/>
          <a:p>
            <a:fld id="{214BD72C-97CF-47E7-A098-2BB1320F13E8}" type="datetimeFigureOut">
              <a:rPr lang="zh-CN" altLang="en-US" smtClean="0"/>
              <a:t>2025/9/6</a:t>
            </a:fld>
            <a:endParaRPr lang="zh-CN" altLang="en-US"/>
          </a:p>
        </p:txBody>
      </p:sp>
      <p:sp>
        <p:nvSpPr>
          <p:cNvPr id="6" name="页脚占位符 5">
            <a:extLst>
              <a:ext uri="{FF2B5EF4-FFF2-40B4-BE49-F238E27FC236}">
                <a16:creationId xmlns:a16="http://schemas.microsoft.com/office/drawing/2014/main" id="{35F2F159-0547-4529-9808-A6934066E26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0BF3491-C691-46DF-9320-E7C335706A69}"/>
              </a:ext>
            </a:extLst>
          </p:cNvPr>
          <p:cNvSpPr>
            <a:spLocks noGrp="1"/>
          </p:cNvSpPr>
          <p:nvPr>
            <p:ph type="sldNum" sz="quarter" idx="12"/>
          </p:nvPr>
        </p:nvSpPr>
        <p:spPr/>
        <p:txBody>
          <a:bodyPr/>
          <a:lstStyle/>
          <a:p>
            <a:fld id="{C7C45169-9330-402D-892A-84A9DF3BA245}" type="slidenum">
              <a:rPr lang="zh-CN" altLang="en-US" smtClean="0"/>
              <a:t>‹#›</a:t>
            </a:fld>
            <a:endParaRPr lang="zh-CN" altLang="en-US"/>
          </a:p>
        </p:txBody>
      </p:sp>
    </p:spTree>
    <p:extLst>
      <p:ext uri="{BB962C8B-B14F-4D97-AF65-F5344CB8AC3E}">
        <p14:creationId xmlns:p14="http://schemas.microsoft.com/office/powerpoint/2010/main" val="222714659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
        <p:nvSpPr>
          <p:cNvPr id="8" name="Rounded Rectangle 7"/>
          <p:cNvSpPr/>
          <p:nvPr userDrawn="1"/>
        </p:nvSpPr>
        <p:spPr>
          <a:xfrm>
            <a:off x="559359" y="2233246"/>
            <a:ext cx="11073283" cy="3577213"/>
          </a:xfrm>
          <a:prstGeom prst="round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677791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
        <p:nvSpPr>
          <p:cNvPr id="8" name="Rounded Rectangle 7"/>
          <p:cNvSpPr/>
          <p:nvPr userDrawn="1"/>
        </p:nvSpPr>
        <p:spPr>
          <a:xfrm>
            <a:off x="559359" y="401934"/>
            <a:ext cx="11073283" cy="6199833"/>
          </a:xfrm>
          <a:prstGeom prst="round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005734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2001" cy="6884894"/>
          </a:xfrm>
          <a:prstGeom prst="rect">
            <a:avLst/>
          </a:prstGeom>
        </p:spPr>
      </p:pic>
    </p:spTree>
    <p:extLst>
      <p:ext uri="{BB962C8B-B14F-4D97-AF65-F5344CB8AC3E}">
        <p14:creationId xmlns:p14="http://schemas.microsoft.com/office/powerpoint/2010/main" val="125278661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7381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8E92207D-66EC-411C-AE22-63FD2F92C714}" type="datetimeFigureOut">
              <a:rPr lang="vi-VN" smtClean="0"/>
              <a:t>06/09/2025</a:t>
            </a:fld>
            <a:endParaRPr lang="vi-VN"/>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2D16FF2B-0584-4769-A092-1CB9B2E1DC19}" type="slidenum">
              <a:rPr lang="vi-VN" smtClean="0"/>
              <a:t>‹#›</a:t>
            </a:fld>
            <a:endParaRPr lang="vi-VN"/>
          </a:p>
        </p:txBody>
      </p:sp>
    </p:spTree>
    <p:extLst>
      <p:ext uri="{BB962C8B-B14F-4D97-AF65-F5344CB8AC3E}">
        <p14:creationId xmlns:p14="http://schemas.microsoft.com/office/powerpoint/2010/main" val="12367922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vi-VN"/>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E92207D-66EC-411C-AE22-63FD2F92C714}" type="datetimeFigureOut">
              <a:rPr lang="vi-VN" smtClean="0"/>
              <a:t>06/09/2025</a:t>
            </a:fld>
            <a:endParaRPr lang="vi-VN"/>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D16FF2B-0584-4769-A092-1CB9B2E1DC19}" type="slidenum">
              <a:rPr lang="vi-VN" smtClean="0"/>
              <a:t>‹#›</a:t>
            </a:fld>
            <a:endParaRPr lang="vi-VN"/>
          </a:p>
        </p:txBody>
      </p:sp>
    </p:spTree>
    <p:extLst>
      <p:ext uri="{BB962C8B-B14F-4D97-AF65-F5344CB8AC3E}">
        <p14:creationId xmlns:p14="http://schemas.microsoft.com/office/powerpoint/2010/main" val="287745353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vi-VN"/>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E92207D-66EC-411C-AE22-63FD2F92C714}" type="datetimeFigureOut">
              <a:rPr lang="vi-VN" smtClean="0"/>
              <a:t>06/09/2025</a:t>
            </a:fld>
            <a:endParaRPr lang="vi-VN"/>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D16FF2B-0584-4769-A092-1CB9B2E1DC19}" type="slidenum">
              <a:rPr lang="vi-VN" smtClean="0"/>
              <a:t>‹#›</a:t>
            </a:fld>
            <a:endParaRPr lang="vi-VN"/>
          </a:p>
        </p:txBody>
      </p:sp>
    </p:spTree>
    <p:extLst>
      <p:ext uri="{BB962C8B-B14F-4D97-AF65-F5344CB8AC3E}">
        <p14:creationId xmlns:p14="http://schemas.microsoft.com/office/powerpoint/2010/main" val="17234119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vi-VN"/>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E92207D-66EC-411C-AE22-63FD2F92C714}" type="datetimeFigureOut">
              <a:rPr lang="vi-VN" smtClean="0"/>
              <a:t>06/09/2025</a:t>
            </a:fld>
            <a:endParaRPr lang="vi-VN"/>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D16FF2B-0584-4769-A092-1CB9B2E1DC19}" type="slidenum">
              <a:rPr lang="vi-VN" smtClean="0"/>
              <a:t>‹#›</a:t>
            </a:fld>
            <a:endParaRPr lang="vi-VN"/>
          </a:p>
        </p:txBody>
      </p:sp>
    </p:spTree>
    <p:extLst>
      <p:ext uri="{BB962C8B-B14F-4D97-AF65-F5344CB8AC3E}">
        <p14:creationId xmlns:p14="http://schemas.microsoft.com/office/powerpoint/2010/main" val="17545782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E92207D-66EC-411C-AE22-63FD2F92C714}" type="datetimeFigureOut">
              <a:rPr lang="vi-VN" smtClean="0"/>
              <a:t>06/09/2025</a:t>
            </a:fld>
            <a:endParaRPr lang="vi-VN"/>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D16FF2B-0584-4769-A092-1CB9B2E1DC19}" type="slidenum">
              <a:rPr lang="vi-VN" smtClean="0"/>
              <a:t>‹#›</a:t>
            </a:fld>
            <a:endParaRPr lang="vi-VN"/>
          </a:p>
        </p:txBody>
      </p:sp>
    </p:spTree>
    <p:extLst>
      <p:ext uri="{BB962C8B-B14F-4D97-AF65-F5344CB8AC3E}">
        <p14:creationId xmlns:p14="http://schemas.microsoft.com/office/powerpoint/2010/main" val="19251195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t>2025/9/6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5661010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B8A120-F50C-4488-994D-3C02E01D38B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2FA48777-35EA-4F17-8AE1-41A578123D1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28302F4-DC6D-45C0-A754-1FD82343BB8D}"/>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53A6ABF-53AB-4791-94F4-E62B0E9008D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55455962-A847-48BE-BB98-3F99EB62943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488A954E-A57A-4F5C-9F1C-7825B63357AE}"/>
              </a:ext>
            </a:extLst>
          </p:cNvPr>
          <p:cNvSpPr>
            <a:spLocks noGrp="1"/>
          </p:cNvSpPr>
          <p:nvPr>
            <p:ph type="dt" sz="half" idx="10"/>
          </p:nvPr>
        </p:nvSpPr>
        <p:spPr/>
        <p:txBody>
          <a:bodyPr/>
          <a:lstStyle/>
          <a:p>
            <a:fld id="{214BD72C-97CF-47E7-A098-2BB1320F13E8}" type="datetimeFigureOut">
              <a:rPr lang="zh-CN" altLang="en-US" smtClean="0"/>
              <a:t>2025/9/6</a:t>
            </a:fld>
            <a:endParaRPr lang="zh-CN" altLang="en-US"/>
          </a:p>
        </p:txBody>
      </p:sp>
      <p:sp>
        <p:nvSpPr>
          <p:cNvPr id="8" name="页脚占位符 7">
            <a:extLst>
              <a:ext uri="{FF2B5EF4-FFF2-40B4-BE49-F238E27FC236}">
                <a16:creationId xmlns:a16="http://schemas.microsoft.com/office/drawing/2014/main" id="{DEAAD35E-4C3E-4DAB-AF0E-25C36D6E54C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22AE2F3-4B57-4D89-A30E-A8EBDF839B87}"/>
              </a:ext>
            </a:extLst>
          </p:cNvPr>
          <p:cNvSpPr>
            <a:spLocks noGrp="1"/>
          </p:cNvSpPr>
          <p:nvPr>
            <p:ph type="sldNum" sz="quarter" idx="12"/>
          </p:nvPr>
        </p:nvSpPr>
        <p:spPr/>
        <p:txBody>
          <a:bodyPr/>
          <a:lstStyle/>
          <a:p>
            <a:fld id="{C7C45169-9330-402D-892A-84A9DF3BA245}" type="slidenum">
              <a:rPr lang="zh-CN" altLang="en-US" smtClean="0"/>
              <a:t>‹#›</a:t>
            </a:fld>
            <a:endParaRPr lang="zh-CN" altLang="en-US"/>
          </a:p>
        </p:txBody>
      </p:sp>
    </p:spTree>
    <p:extLst>
      <p:ext uri="{BB962C8B-B14F-4D97-AF65-F5344CB8AC3E}">
        <p14:creationId xmlns:p14="http://schemas.microsoft.com/office/powerpoint/2010/main" val="11073620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t>2025/9/6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829597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t>2025/9/6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952967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E2743E52-4CFC-F2F9-3822-3A64B1D40D6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5710"/>
          <a:stretch/>
        </p:blipFill>
        <p:spPr>
          <a:xfrm>
            <a:off x="0" y="-29754"/>
            <a:ext cx="12192000" cy="6887754"/>
          </a:xfrm>
          <a:prstGeom prst="rect">
            <a:avLst/>
          </a:prstGeom>
        </p:spPr>
      </p:pic>
      <p:sp>
        <p:nvSpPr>
          <p:cNvPr id="38" name="矩形: 圆角 37">
            <a:extLst>
              <a:ext uri="{FF2B5EF4-FFF2-40B4-BE49-F238E27FC236}">
                <a16:creationId xmlns:a16="http://schemas.microsoft.com/office/drawing/2014/main" id="{98A8DBA1-50E8-5702-98AC-9AEFA2301544}"/>
              </a:ext>
            </a:extLst>
          </p:cNvPr>
          <p:cNvSpPr/>
          <p:nvPr userDrawn="1"/>
        </p:nvSpPr>
        <p:spPr>
          <a:xfrm>
            <a:off x="298174" y="188843"/>
            <a:ext cx="11459438" cy="6328100"/>
          </a:xfrm>
          <a:prstGeom prst="roundRect">
            <a:avLst>
              <a:gd name="adj" fmla="val 5971"/>
            </a:avLst>
          </a:prstGeom>
          <a:solidFill>
            <a:schemeClr val="bg1"/>
          </a:solid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766340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6533BA-43D1-4114-8EC7-1E54AAADBFA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446B1D1-A97A-4109-A476-245A05B773BA}"/>
              </a:ext>
            </a:extLst>
          </p:cNvPr>
          <p:cNvSpPr>
            <a:spLocks noGrp="1"/>
          </p:cNvSpPr>
          <p:nvPr>
            <p:ph type="dt" sz="half" idx="10"/>
          </p:nvPr>
        </p:nvSpPr>
        <p:spPr/>
        <p:txBody>
          <a:bodyPr/>
          <a:lstStyle/>
          <a:p>
            <a:fld id="{214BD72C-97CF-47E7-A098-2BB1320F13E8}" type="datetimeFigureOut">
              <a:rPr lang="zh-CN" altLang="en-US" smtClean="0"/>
              <a:t>2025/9/6</a:t>
            </a:fld>
            <a:endParaRPr lang="zh-CN" altLang="en-US"/>
          </a:p>
        </p:txBody>
      </p:sp>
      <p:sp>
        <p:nvSpPr>
          <p:cNvPr id="4" name="页脚占位符 3">
            <a:extLst>
              <a:ext uri="{FF2B5EF4-FFF2-40B4-BE49-F238E27FC236}">
                <a16:creationId xmlns:a16="http://schemas.microsoft.com/office/drawing/2014/main" id="{871BBDAD-5EF5-4EEF-AEE6-F34942BBF5F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E78CD515-2A59-4079-A500-46A64B15AF71}"/>
              </a:ext>
            </a:extLst>
          </p:cNvPr>
          <p:cNvSpPr>
            <a:spLocks noGrp="1"/>
          </p:cNvSpPr>
          <p:nvPr>
            <p:ph type="sldNum" sz="quarter" idx="12"/>
          </p:nvPr>
        </p:nvSpPr>
        <p:spPr/>
        <p:txBody>
          <a:bodyPr/>
          <a:lstStyle/>
          <a:p>
            <a:fld id="{C7C45169-9330-402D-892A-84A9DF3BA245}" type="slidenum">
              <a:rPr lang="zh-CN" altLang="en-US" smtClean="0"/>
              <a:t>‹#›</a:t>
            </a:fld>
            <a:endParaRPr lang="zh-CN" altLang="en-US"/>
          </a:p>
        </p:txBody>
      </p:sp>
    </p:spTree>
    <p:extLst>
      <p:ext uri="{BB962C8B-B14F-4D97-AF65-F5344CB8AC3E}">
        <p14:creationId xmlns:p14="http://schemas.microsoft.com/office/powerpoint/2010/main" val="268366669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727B8E8-B670-4D1F-B5AE-31EB7276F422}"/>
              </a:ext>
            </a:extLst>
          </p:cNvPr>
          <p:cNvSpPr>
            <a:spLocks noGrp="1"/>
          </p:cNvSpPr>
          <p:nvPr>
            <p:ph type="dt" sz="half" idx="10"/>
          </p:nvPr>
        </p:nvSpPr>
        <p:spPr/>
        <p:txBody>
          <a:bodyPr/>
          <a:lstStyle/>
          <a:p>
            <a:fld id="{214BD72C-97CF-47E7-A098-2BB1320F13E8}" type="datetimeFigureOut">
              <a:rPr lang="zh-CN" altLang="en-US" smtClean="0"/>
              <a:t>2025/9/6</a:t>
            </a:fld>
            <a:endParaRPr lang="zh-CN" altLang="en-US"/>
          </a:p>
        </p:txBody>
      </p:sp>
      <p:sp>
        <p:nvSpPr>
          <p:cNvPr id="3" name="页脚占位符 2">
            <a:extLst>
              <a:ext uri="{FF2B5EF4-FFF2-40B4-BE49-F238E27FC236}">
                <a16:creationId xmlns:a16="http://schemas.microsoft.com/office/drawing/2014/main" id="{ECA688EF-7691-418E-A172-9D6142F0604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A4E38C0-25AA-47B2-8C51-900964E04098}"/>
              </a:ext>
            </a:extLst>
          </p:cNvPr>
          <p:cNvSpPr>
            <a:spLocks noGrp="1"/>
          </p:cNvSpPr>
          <p:nvPr>
            <p:ph type="sldNum" sz="quarter" idx="12"/>
          </p:nvPr>
        </p:nvSpPr>
        <p:spPr/>
        <p:txBody>
          <a:bodyPr/>
          <a:lstStyle/>
          <a:p>
            <a:fld id="{C7C45169-9330-402D-892A-84A9DF3BA245}" type="slidenum">
              <a:rPr lang="zh-CN" altLang="en-US" smtClean="0"/>
              <a:t>‹#›</a:t>
            </a:fld>
            <a:endParaRPr lang="zh-CN" altLang="en-US"/>
          </a:p>
        </p:txBody>
      </p:sp>
    </p:spTree>
    <p:extLst>
      <p:ext uri="{BB962C8B-B14F-4D97-AF65-F5344CB8AC3E}">
        <p14:creationId xmlns:p14="http://schemas.microsoft.com/office/powerpoint/2010/main" val="359345410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1BC3D1-75C5-4C99-BC21-DBA36A66CAA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8D439E76-9BA1-438D-9C12-B6779659737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23DAFB73-5796-4AD9-B629-57E2FC25F5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DA304D7-66A0-4FFB-9BCC-21C70A09066E}"/>
              </a:ext>
            </a:extLst>
          </p:cNvPr>
          <p:cNvSpPr>
            <a:spLocks noGrp="1"/>
          </p:cNvSpPr>
          <p:nvPr>
            <p:ph type="dt" sz="half" idx="10"/>
          </p:nvPr>
        </p:nvSpPr>
        <p:spPr/>
        <p:txBody>
          <a:bodyPr/>
          <a:lstStyle/>
          <a:p>
            <a:fld id="{214BD72C-97CF-47E7-A098-2BB1320F13E8}" type="datetimeFigureOut">
              <a:rPr lang="zh-CN" altLang="en-US" smtClean="0"/>
              <a:t>2025/9/6</a:t>
            </a:fld>
            <a:endParaRPr lang="zh-CN" altLang="en-US"/>
          </a:p>
        </p:txBody>
      </p:sp>
      <p:sp>
        <p:nvSpPr>
          <p:cNvPr id="6" name="页脚占位符 5">
            <a:extLst>
              <a:ext uri="{FF2B5EF4-FFF2-40B4-BE49-F238E27FC236}">
                <a16:creationId xmlns:a16="http://schemas.microsoft.com/office/drawing/2014/main" id="{0803B9DB-B9BE-41E0-89F8-69BD6FE957F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DC89641-4A75-4F99-92B2-9FC89A6324C9}"/>
              </a:ext>
            </a:extLst>
          </p:cNvPr>
          <p:cNvSpPr>
            <a:spLocks noGrp="1"/>
          </p:cNvSpPr>
          <p:nvPr>
            <p:ph type="sldNum" sz="quarter" idx="12"/>
          </p:nvPr>
        </p:nvSpPr>
        <p:spPr/>
        <p:txBody>
          <a:bodyPr/>
          <a:lstStyle/>
          <a:p>
            <a:fld id="{C7C45169-9330-402D-892A-84A9DF3BA245}" type="slidenum">
              <a:rPr lang="zh-CN" altLang="en-US" smtClean="0"/>
              <a:t>‹#›</a:t>
            </a:fld>
            <a:endParaRPr lang="zh-CN" altLang="en-US"/>
          </a:p>
        </p:txBody>
      </p:sp>
    </p:spTree>
    <p:extLst>
      <p:ext uri="{BB962C8B-B14F-4D97-AF65-F5344CB8AC3E}">
        <p14:creationId xmlns:p14="http://schemas.microsoft.com/office/powerpoint/2010/main" val="142757398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0737C8-C274-415B-8BB2-CF95AA0D19E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0EACCFB-BBAC-479C-9150-EED5E7A285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BDE7B8E-901E-4C13-8CDE-FBDF235AE3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36980F5-0C40-46FF-90A0-479AE71D6EF2}"/>
              </a:ext>
            </a:extLst>
          </p:cNvPr>
          <p:cNvSpPr>
            <a:spLocks noGrp="1"/>
          </p:cNvSpPr>
          <p:nvPr>
            <p:ph type="dt" sz="half" idx="10"/>
          </p:nvPr>
        </p:nvSpPr>
        <p:spPr/>
        <p:txBody>
          <a:bodyPr/>
          <a:lstStyle/>
          <a:p>
            <a:fld id="{214BD72C-97CF-47E7-A098-2BB1320F13E8}" type="datetimeFigureOut">
              <a:rPr lang="zh-CN" altLang="en-US" smtClean="0"/>
              <a:t>2025/9/6</a:t>
            </a:fld>
            <a:endParaRPr lang="zh-CN" altLang="en-US"/>
          </a:p>
        </p:txBody>
      </p:sp>
      <p:sp>
        <p:nvSpPr>
          <p:cNvPr id="6" name="页脚占位符 5">
            <a:extLst>
              <a:ext uri="{FF2B5EF4-FFF2-40B4-BE49-F238E27FC236}">
                <a16:creationId xmlns:a16="http://schemas.microsoft.com/office/drawing/2014/main" id="{1F33C01E-0A32-4A13-B651-67D5AE299AE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E6ABE16-09BF-4C2B-86BA-95559E532C29}"/>
              </a:ext>
            </a:extLst>
          </p:cNvPr>
          <p:cNvSpPr>
            <a:spLocks noGrp="1"/>
          </p:cNvSpPr>
          <p:nvPr>
            <p:ph type="sldNum" sz="quarter" idx="12"/>
          </p:nvPr>
        </p:nvSpPr>
        <p:spPr/>
        <p:txBody>
          <a:bodyPr/>
          <a:lstStyle/>
          <a:p>
            <a:fld id="{C7C45169-9330-402D-892A-84A9DF3BA245}" type="slidenum">
              <a:rPr lang="zh-CN" altLang="en-US" smtClean="0"/>
              <a:t>‹#›</a:t>
            </a:fld>
            <a:endParaRPr lang="zh-CN" altLang="en-US"/>
          </a:p>
        </p:txBody>
      </p:sp>
    </p:spTree>
    <p:extLst>
      <p:ext uri="{BB962C8B-B14F-4D97-AF65-F5344CB8AC3E}">
        <p14:creationId xmlns:p14="http://schemas.microsoft.com/office/powerpoint/2010/main" val="284864972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image" Target="../media/image2.png"/><Relationship Id="rId5" Type="http://schemas.openxmlformats.org/officeDocument/2006/relationships/theme" Target="../theme/theme4.xml"/><Relationship Id="rId4"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image" Target="../media/image2.png"/><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theme" Target="../theme/theme5.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5" Type="http://schemas.openxmlformats.org/officeDocument/2006/relationships/theme" Target="../theme/theme6.xml"/><Relationship Id="rId4"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8D88352-02E9-4371-9895-C0CA3D25842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0E8E7A6-F59A-4ECC-8C0F-B24DF1CD18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20EBFDB-AACC-4325-AC91-6DCA147A65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4BD72C-97CF-47E7-A098-2BB1320F13E8}" type="datetimeFigureOut">
              <a:rPr lang="zh-CN" altLang="en-US" smtClean="0"/>
              <a:t>2025/9/6</a:t>
            </a:fld>
            <a:endParaRPr lang="zh-CN" altLang="en-US"/>
          </a:p>
        </p:txBody>
      </p:sp>
      <p:sp>
        <p:nvSpPr>
          <p:cNvPr id="5" name="页脚占位符 4">
            <a:extLst>
              <a:ext uri="{FF2B5EF4-FFF2-40B4-BE49-F238E27FC236}">
                <a16:creationId xmlns:a16="http://schemas.microsoft.com/office/drawing/2014/main" id="{2D2797FE-4964-490A-9E6B-8C28C3D38E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0C31204-FC1D-4B9D-B44B-BED970F94D5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C45169-9330-402D-892A-84A9DF3BA245}" type="slidenum">
              <a:rPr lang="zh-CN" altLang="en-US" smtClean="0"/>
              <a:t>‹#›</a:t>
            </a:fld>
            <a:endParaRPr lang="zh-CN" altLang="en-US"/>
          </a:p>
        </p:txBody>
      </p:sp>
      <p:pic>
        <p:nvPicPr>
          <p:cNvPr id="8" name="Picture 7">
            <a:extLst>
              <a:ext uri="{FF2B5EF4-FFF2-40B4-BE49-F238E27FC236}">
                <a16:creationId xmlns:a16="http://schemas.microsoft.com/office/drawing/2014/main" id="{31DA7C18-19DF-3522-9EEB-D17837D768CA}"/>
              </a:ext>
            </a:extLst>
          </p:cNvPr>
          <p:cNvPicPr>
            <a:picLocks noChangeAspect="1"/>
          </p:cNvPicPr>
          <p:nvPr userDrawn="1"/>
        </p:nvPicPr>
        <p:blipFill>
          <a:blip r:embed="rId13"/>
          <a:stretch>
            <a:fillRect/>
          </a:stretch>
        </p:blipFill>
        <p:spPr>
          <a:xfrm>
            <a:off x="0" y="7961"/>
            <a:ext cx="12192000" cy="6842078"/>
          </a:xfrm>
          <a:prstGeom prst="rect">
            <a:avLst/>
          </a:prstGeom>
        </p:spPr>
      </p:pic>
      <p:pic>
        <p:nvPicPr>
          <p:cNvPr id="9" name="Picture 8" descr="A round pink circle with white text and a black background&#10;&#10;AI-generated content may be incorrect.">
            <a:extLst>
              <a:ext uri="{FF2B5EF4-FFF2-40B4-BE49-F238E27FC236}">
                <a16:creationId xmlns:a16="http://schemas.microsoft.com/office/drawing/2014/main" id="{92F22151-D596-521B-07A1-0FD1FDBD3447}"/>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629103" y="76200"/>
            <a:ext cx="1435021" cy="1435021"/>
          </a:xfrm>
          <a:prstGeom prst="rect">
            <a:avLst/>
          </a:prstGeom>
        </p:spPr>
      </p:pic>
    </p:spTree>
    <p:extLst>
      <p:ext uri="{BB962C8B-B14F-4D97-AF65-F5344CB8AC3E}">
        <p14:creationId xmlns:p14="http://schemas.microsoft.com/office/powerpoint/2010/main" val="30726801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Picture 9" descr="A round pink circle with white text and a black background&#10;&#10;AI-generated content may be incorrect.">
            <a:extLst>
              <a:ext uri="{FF2B5EF4-FFF2-40B4-BE49-F238E27FC236}">
                <a16:creationId xmlns:a16="http://schemas.microsoft.com/office/drawing/2014/main" id="{6CD011CD-C90E-440A-E5AA-D52B5D190BB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629103" y="76200"/>
            <a:ext cx="1435021" cy="1435021"/>
          </a:xfrm>
          <a:prstGeom prst="rect">
            <a:avLst/>
          </a:prstGeom>
        </p:spPr>
      </p:pic>
    </p:spTree>
    <p:extLst>
      <p:ext uri="{BB962C8B-B14F-4D97-AF65-F5344CB8AC3E}">
        <p14:creationId xmlns:p14="http://schemas.microsoft.com/office/powerpoint/2010/main" val="289693350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pic>
        <p:nvPicPr>
          <p:cNvPr id="5" name="Picture 4" descr="Shape&#10;&#10;Description automatically generated with medium confidence">
            <a:extLst>
              <a:ext uri="{FF2B5EF4-FFF2-40B4-BE49-F238E27FC236}">
                <a16:creationId xmlns:a16="http://schemas.microsoft.com/office/drawing/2014/main" id="{8366B1A2-E75B-4A48-939A-35D17EB1D4BC}"/>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500809" y="205409"/>
            <a:ext cx="1151813" cy="1151813"/>
          </a:xfrm>
          <a:prstGeom prst="rect">
            <a:avLst/>
          </a:prstGeom>
        </p:spPr>
      </p:pic>
    </p:spTree>
    <p:extLst>
      <p:ext uri="{BB962C8B-B14F-4D97-AF65-F5344CB8AC3E}">
        <p14:creationId xmlns:p14="http://schemas.microsoft.com/office/powerpoint/2010/main" val="3027760747"/>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A round pink circle with white text and a black background&#10;&#10;AI-generated content may be incorrect.">
            <a:extLst>
              <a:ext uri="{FF2B5EF4-FFF2-40B4-BE49-F238E27FC236}">
                <a16:creationId xmlns:a16="http://schemas.microsoft.com/office/drawing/2014/main" id="{FA9BAEAF-3422-6382-5B0B-ADAE75DAE759}"/>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629103" y="76200"/>
            <a:ext cx="1435021" cy="1435021"/>
          </a:xfrm>
          <a:prstGeom prst="rect">
            <a:avLst/>
          </a:prstGeom>
        </p:spPr>
      </p:pic>
    </p:spTree>
    <p:extLst>
      <p:ext uri="{BB962C8B-B14F-4D97-AF65-F5344CB8AC3E}">
        <p14:creationId xmlns:p14="http://schemas.microsoft.com/office/powerpoint/2010/main" val="2334956746"/>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n-ea"/>
          <a:ea typeface="+mn-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A round pink circle with white text and a black background&#10;&#10;AI-generated content may be incorrect.">
            <a:extLst>
              <a:ext uri="{FF2B5EF4-FFF2-40B4-BE49-F238E27FC236}">
                <a16:creationId xmlns:a16="http://schemas.microsoft.com/office/drawing/2014/main" id="{6153AD65-4098-0CBE-D8FC-B43729D4D0EE}"/>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621220" y="94594"/>
            <a:ext cx="1374586" cy="1374586"/>
          </a:xfrm>
          <a:prstGeom prst="rect">
            <a:avLst/>
          </a:prstGeom>
        </p:spPr>
      </p:pic>
    </p:spTree>
    <p:extLst>
      <p:ext uri="{BB962C8B-B14F-4D97-AF65-F5344CB8AC3E}">
        <p14:creationId xmlns:p14="http://schemas.microsoft.com/office/powerpoint/2010/main" val="2647824607"/>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4330995"/>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n-ea"/>
          <a:ea typeface="+mn-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5.xml"/><Relationship Id="rId1" Type="http://schemas.openxmlformats.org/officeDocument/2006/relationships/tags" Target="../tags/tag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xml"/><Relationship Id="rId1" Type="http://schemas.openxmlformats.org/officeDocument/2006/relationships/slideLayout" Target="../slideLayouts/slideLayout41.xml"/></Relationships>
</file>

<file path=ppt/slides/_rels/slide1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49.png"/></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48.png"/></Relationships>
</file>

<file path=ppt/slides/_rels/slide14.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png"/><Relationship Id="rId3" Type="http://schemas.openxmlformats.org/officeDocument/2006/relationships/image" Target="../media/image51.png"/><Relationship Id="rId7" Type="http://schemas.openxmlformats.org/officeDocument/2006/relationships/image" Target="../media/image55.png"/><Relationship Id="rId12" Type="http://schemas.openxmlformats.org/officeDocument/2006/relationships/image" Target="../media/image60.emf"/><Relationship Id="rId2" Type="http://schemas.openxmlformats.org/officeDocument/2006/relationships/notesSlide" Target="../notesSlides/notesSlide6.xml"/><Relationship Id="rId1" Type="http://schemas.openxmlformats.org/officeDocument/2006/relationships/slideLayout" Target="../slideLayouts/slideLayout25.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0"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57.jpg"/><Relationship Id="rId14" Type="http://schemas.microsoft.com/office/2007/relationships/hdphoto" Target="../media/hdphoto5.wdp"/></Relationships>
</file>

<file path=ppt/slides/_rels/slide1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5.xml"/><Relationship Id="rId1" Type="http://schemas.openxmlformats.org/officeDocument/2006/relationships/tags" Target="../tags/tag3.xml"/><Relationship Id="rId5" Type="http://schemas.openxmlformats.org/officeDocument/2006/relationships/image" Target="../media/image62.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5.xml"/><Relationship Id="rId1" Type="http://schemas.openxmlformats.org/officeDocument/2006/relationships/tags" Target="../tags/tag4.xml"/><Relationship Id="rId5" Type="http://schemas.openxmlformats.org/officeDocument/2006/relationships/image" Target="../media/image6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5.xml"/><Relationship Id="rId1" Type="http://schemas.openxmlformats.org/officeDocument/2006/relationships/tags" Target="../tags/tag5.xml"/><Relationship Id="rId6" Type="http://schemas.openxmlformats.org/officeDocument/2006/relationships/image" Target="../media/image63.png"/><Relationship Id="rId5" Type="http://schemas.openxmlformats.org/officeDocument/2006/relationships/image" Target="../media/image11.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52.xml"/></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1.png"/><Relationship Id="rId18" Type="http://schemas.openxmlformats.org/officeDocument/2006/relationships/image" Target="../media/image25.png"/><Relationship Id="rId3" Type="http://schemas.openxmlformats.org/officeDocument/2006/relationships/slideLayout" Target="../slideLayouts/slideLayout18.xml"/><Relationship Id="rId21" Type="http://schemas.microsoft.com/office/2007/relationships/hdphoto" Target="../media/hdphoto3.wdp"/><Relationship Id="rId7" Type="http://schemas.openxmlformats.org/officeDocument/2006/relationships/image" Target="../media/image16.png"/><Relationship Id="rId12" Type="http://schemas.openxmlformats.org/officeDocument/2006/relationships/image" Target="../media/image20.gif"/><Relationship Id="rId17" Type="http://schemas.openxmlformats.org/officeDocument/2006/relationships/image" Target="../media/image24.png"/><Relationship Id="rId2" Type="http://schemas.openxmlformats.org/officeDocument/2006/relationships/audio" Target="../media/media1.mp3"/><Relationship Id="rId16" Type="http://schemas.openxmlformats.org/officeDocument/2006/relationships/image" Target="../media/image23.png"/><Relationship Id="rId20" Type="http://schemas.openxmlformats.org/officeDocument/2006/relationships/image" Target="../media/image27.png"/><Relationship Id="rId1" Type="http://schemas.microsoft.com/office/2007/relationships/media" Target="../media/media1.mp3"/><Relationship Id="rId6" Type="http://schemas.openxmlformats.org/officeDocument/2006/relationships/image" Target="../media/image15.png"/><Relationship Id="rId11" Type="http://schemas.openxmlformats.org/officeDocument/2006/relationships/image" Target="../media/image19.png"/><Relationship Id="rId24" Type="http://schemas.openxmlformats.org/officeDocument/2006/relationships/image" Target="../media/image30.png"/><Relationship Id="rId5" Type="http://schemas.openxmlformats.org/officeDocument/2006/relationships/image" Target="../media/image14.gif"/><Relationship Id="rId15" Type="http://schemas.openxmlformats.org/officeDocument/2006/relationships/image" Target="../media/image22.png"/><Relationship Id="rId23" Type="http://schemas.openxmlformats.org/officeDocument/2006/relationships/image" Target="../media/image29.png"/><Relationship Id="rId10" Type="http://schemas.openxmlformats.org/officeDocument/2006/relationships/image" Target="../media/image18.png"/><Relationship Id="rId19" Type="http://schemas.openxmlformats.org/officeDocument/2006/relationships/image" Target="../media/image26.png"/><Relationship Id="rId4" Type="http://schemas.openxmlformats.org/officeDocument/2006/relationships/image" Target="../media/image13.png"/><Relationship Id="rId9" Type="http://schemas.microsoft.com/office/2007/relationships/hdphoto" Target="../media/hdphoto1.wdp"/><Relationship Id="rId14" Type="http://schemas.microsoft.com/office/2007/relationships/hdphoto" Target="../media/hdphoto2.wdp"/><Relationship Id="rId22" Type="http://schemas.openxmlformats.org/officeDocument/2006/relationships/image" Target="../media/image28.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image" Target="../media/image2.png"/><Relationship Id="rId5" Type="http://schemas.openxmlformats.org/officeDocument/2006/relationships/image" Target="../media/image30.png"/><Relationship Id="rId4" Type="http://schemas.openxmlformats.org/officeDocument/2006/relationships/image" Target="../media/image65.gif"/></Relationships>
</file>

<file path=ppt/slides/_rels/slide21.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4.png"/><Relationship Id="rId7" Type="http://schemas.openxmlformats.org/officeDocument/2006/relationships/image" Target="../media/image42.png"/><Relationship Id="rId2" Type="http://schemas.openxmlformats.org/officeDocument/2006/relationships/slideLayout" Target="../slideLayouts/slideLayout35.xml"/><Relationship Id="rId1" Type="http://schemas.openxmlformats.org/officeDocument/2006/relationships/tags" Target="../tags/tag6.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1.png"/><Relationship Id="rId18" Type="http://schemas.openxmlformats.org/officeDocument/2006/relationships/slide" Target="slide6.xml"/><Relationship Id="rId26" Type="http://schemas.openxmlformats.org/officeDocument/2006/relationships/image" Target="../media/image25.png"/><Relationship Id="rId3" Type="http://schemas.openxmlformats.org/officeDocument/2006/relationships/audio" Target="../media/audio2.wav"/><Relationship Id="rId21" Type="http://schemas.openxmlformats.org/officeDocument/2006/relationships/image" Target="../media/image33.png"/><Relationship Id="rId7" Type="http://schemas.openxmlformats.org/officeDocument/2006/relationships/image" Target="../media/image16.png"/><Relationship Id="rId12" Type="http://schemas.openxmlformats.org/officeDocument/2006/relationships/image" Target="../media/image20.gif"/><Relationship Id="rId17" Type="http://schemas.openxmlformats.org/officeDocument/2006/relationships/image" Target="../media/image31.png"/><Relationship Id="rId25" Type="http://schemas.openxmlformats.org/officeDocument/2006/relationships/image" Target="../media/image24.png"/><Relationship Id="rId2" Type="http://schemas.openxmlformats.org/officeDocument/2006/relationships/audio" Target="../media/audio1.wav"/><Relationship Id="rId16" Type="http://schemas.openxmlformats.org/officeDocument/2006/relationships/slide" Target="slide5.xml"/><Relationship Id="rId20" Type="http://schemas.openxmlformats.org/officeDocument/2006/relationships/slide" Target="slide7.xml"/><Relationship Id="rId29" Type="http://schemas.microsoft.com/office/2007/relationships/hdphoto" Target="../media/hdphoto3.wdp"/><Relationship Id="rId1" Type="http://schemas.openxmlformats.org/officeDocument/2006/relationships/slideLayout" Target="../slideLayouts/slideLayout18.xml"/><Relationship Id="rId6" Type="http://schemas.openxmlformats.org/officeDocument/2006/relationships/image" Target="../media/image15.png"/><Relationship Id="rId11" Type="http://schemas.openxmlformats.org/officeDocument/2006/relationships/image" Target="../media/image19.png"/><Relationship Id="rId24" Type="http://schemas.openxmlformats.org/officeDocument/2006/relationships/image" Target="../media/image23.png"/><Relationship Id="rId32" Type="http://schemas.openxmlformats.org/officeDocument/2006/relationships/slide" Target="slide8.xml"/><Relationship Id="rId5" Type="http://schemas.openxmlformats.org/officeDocument/2006/relationships/image" Target="../media/image14.gif"/><Relationship Id="rId15" Type="http://schemas.openxmlformats.org/officeDocument/2006/relationships/image" Target="../media/image22.png"/><Relationship Id="rId23" Type="http://schemas.openxmlformats.org/officeDocument/2006/relationships/image" Target="../media/image34.png"/><Relationship Id="rId28" Type="http://schemas.openxmlformats.org/officeDocument/2006/relationships/image" Target="../media/image27.png"/><Relationship Id="rId10" Type="http://schemas.openxmlformats.org/officeDocument/2006/relationships/image" Target="../media/image18.png"/><Relationship Id="rId19" Type="http://schemas.openxmlformats.org/officeDocument/2006/relationships/image" Target="../media/image32.png"/><Relationship Id="rId31" Type="http://schemas.openxmlformats.org/officeDocument/2006/relationships/image" Target="../media/image28.png"/><Relationship Id="rId4" Type="http://schemas.openxmlformats.org/officeDocument/2006/relationships/image" Target="../media/image13.png"/><Relationship Id="rId9" Type="http://schemas.microsoft.com/office/2007/relationships/hdphoto" Target="../media/hdphoto1.wdp"/><Relationship Id="rId14" Type="http://schemas.microsoft.com/office/2007/relationships/hdphoto" Target="../media/hdphoto2.wdp"/><Relationship Id="rId22" Type="http://schemas.openxmlformats.org/officeDocument/2006/relationships/slide" Target="slide4.xml"/><Relationship Id="rId27" Type="http://schemas.openxmlformats.org/officeDocument/2006/relationships/image" Target="../media/image26.png"/><Relationship Id="rId30" Type="http://schemas.openxmlformats.org/officeDocument/2006/relationships/image" Target="../media/image35.gif"/></Relationships>
</file>

<file path=ppt/slides/_rels/slide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audio" Target="../media/audio4.wav"/><Relationship Id="rId7" Type="http://schemas.openxmlformats.org/officeDocument/2006/relationships/image" Target="../media/image37.png"/><Relationship Id="rId2" Type="http://schemas.openxmlformats.org/officeDocument/2006/relationships/audio" Target="../media/audio3.wav"/><Relationship Id="rId1" Type="http://schemas.openxmlformats.org/officeDocument/2006/relationships/slideLayout" Target="../slideLayouts/slideLayout18.xml"/><Relationship Id="rId6" Type="http://schemas.openxmlformats.org/officeDocument/2006/relationships/image" Target="../media/image36.png"/><Relationship Id="rId5" Type="http://schemas.openxmlformats.org/officeDocument/2006/relationships/slide" Target="slide3.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audio" Target="../media/audio3.wav"/><Relationship Id="rId7" Type="http://schemas.openxmlformats.org/officeDocument/2006/relationships/image" Target="../media/image37.png"/><Relationship Id="rId2" Type="http://schemas.openxmlformats.org/officeDocument/2006/relationships/audio" Target="../media/audio4.wav"/><Relationship Id="rId1" Type="http://schemas.openxmlformats.org/officeDocument/2006/relationships/slideLayout" Target="../slideLayouts/slideLayout18.xml"/><Relationship Id="rId6" Type="http://schemas.openxmlformats.org/officeDocument/2006/relationships/image" Target="../media/image36.png"/><Relationship Id="rId5" Type="http://schemas.openxmlformats.org/officeDocument/2006/relationships/slide" Target="slide3.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audio" Target="../media/audio4.wav"/><Relationship Id="rId7" Type="http://schemas.openxmlformats.org/officeDocument/2006/relationships/image" Target="../media/image37.png"/><Relationship Id="rId2" Type="http://schemas.openxmlformats.org/officeDocument/2006/relationships/audio" Target="../media/audio3.wav"/><Relationship Id="rId1" Type="http://schemas.openxmlformats.org/officeDocument/2006/relationships/slideLayout" Target="../slideLayouts/slideLayout18.xml"/><Relationship Id="rId6" Type="http://schemas.openxmlformats.org/officeDocument/2006/relationships/image" Target="../media/image36.png"/><Relationship Id="rId5" Type="http://schemas.openxmlformats.org/officeDocument/2006/relationships/slide" Target="slide3.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audio" Target="../media/audio3.wav"/><Relationship Id="rId7" Type="http://schemas.openxmlformats.org/officeDocument/2006/relationships/image" Target="../media/image37.png"/><Relationship Id="rId2" Type="http://schemas.openxmlformats.org/officeDocument/2006/relationships/audio" Target="../media/audio4.wav"/><Relationship Id="rId1" Type="http://schemas.openxmlformats.org/officeDocument/2006/relationships/slideLayout" Target="../slideLayouts/slideLayout18.xml"/><Relationship Id="rId6" Type="http://schemas.openxmlformats.org/officeDocument/2006/relationships/image" Target="../media/image36.png"/><Relationship Id="rId5" Type="http://schemas.openxmlformats.org/officeDocument/2006/relationships/slide" Target="slide3.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notesSlide" Target="../notesSlides/notesSlide1.xml"/><Relationship Id="rId7" Type="http://schemas.openxmlformats.org/officeDocument/2006/relationships/image" Target="../media/image41.png"/><Relationship Id="rId2" Type="http://schemas.openxmlformats.org/officeDocument/2006/relationships/slideLayout" Target="../slideLayouts/slideLayout35.xml"/><Relationship Id="rId1" Type="http://schemas.openxmlformats.org/officeDocument/2006/relationships/tags" Target="../tags/tag2.xml"/><Relationship Id="rId6" Type="http://schemas.openxmlformats.org/officeDocument/2006/relationships/image" Target="../media/image40.png"/><Relationship Id="rId11" Type="http://schemas.openxmlformats.org/officeDocument/2006/relationships/image" Target="../media/image44.png"/><Relationship Id="rId5" Type="http://schemas.openxmlformats.org/officeDocument/2006/relationships/image" Target="../media/image39.png"/><Relationship Id="rId10" Type="http://schemas.microsoft.com/office/2007/relationships/hdphoto" Target="../media/hdphoto4.wdp"/><Relationship Id="rId4" Type="http://schemas.openxmlformats.org/officeDocument/2006/relationships/image" Target="../media/image4.png"/><Relationship Id="rId9" Type="http://schemas.openxmlformats.org/officeDocument/2006/relationships/image" Target="../media/image43.png"/></Relationships>
</file>

<file path=ppt/slides/_rels/slide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xml"/><Relationship Id="rId1" Type="http://schemas.openxmlformats.org/officeDocument/2006/relationships/slideLayout" Target="../slideLayouts/slideLayout39.xml"/><Relationship Id="rId5" Type="http://schemas.openxmlformats.org/officeDocument/2006/relationships/image" Target="../media/image2.png"/><Relationship Id="rId4" Type="http://schemas.openxmlformats.org/officeDocument/2006/relationships/image" Target="../media/image4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53BFE084-50C7-EC83-CCAB-3BBF1B9EBC5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5710"/>
          <a:stretch/>
        </p:blipFill>
        <p:spPr>
          <a:xfrm>
            <a:off x="0" y="-29754"/>
            <a:ext cx="12192000" cy="6887754"/>
          </a:xfrm>
          <a:prstGeom prst="rect">
            <a:avLst/>
          </a:prstGeom>
        </p:spPr>
      </p:pic>
      <p:grpSp>
        <p:nvGrpSpPr>
          <p:cNvPr id="2" name="组合 1">
            <a:extLst>
              <a:ext uri="{FF2B5EF4-FFF2-40B4-BE49-F238E27FC236}">
                <a16:creationId xmlns:a16="http://schemas.microsoft.com/office/drawing/2014/main" id="{DF128EA7-A07B-D5F5-A5C9-2F9706B837F6}"/>
              </a:ext>
            </a:extLst>
          </p:cNvPr>
          <p:cNvGrpSpPr/>
          <p:nvPr/>
        </p:nvGrpSpPr>
        <p:grpSpPr>
          <a:xfrm>
            <a:off x="1924329" y="960120"/>
            <a:ext cx="8404300" cy="4922520"/>
            <a:chOff x="1924329" y="960120"/>
            <a:chExt cx="8404300" cy="4922520"/>
          </a:xfrm>
        </p:grpSpPr>
        <p:grpSp>
          <p:nvGrpSpPr>
            <p:cNvPr id="20" name="组合 19">
              <a:extLst>
                <a:ext uri="{FF2B5EF4-FFF2-40B4-BE49-F238E27FC236}">
                  <a16:creationId xmlns:a16="http://schemas.microsoft.com/office/drawing/2014/main" id="{02A2F109-18B2-3079-6A25-B6C6AF625E81}"/>
                </a:ext>
              </a:extLst>
            </p:cNvPr>
            <p:cNvGrpSpPr/>
            <p:nvPr/>
          </p:nvGrpSpPr>
          <p:grpSpPr>
            <a:xfrm>
              <a:off x="1924329" y="2133600"/>
              <a:ext cx="8404300" cy="3749040"/>
              <a:chOff x="924877" y="2255520"/>
              <a:chExt cx="10211753" cy="3520440"/>
            </a:xfrm>
          </p:grpSpPr>
          <p:sp>
            <p:nvSpPr>
              <p:cNvPr id="10" name="矩形: 圆角 9">
                <a:extLst>
                  <a:ext uri="{FF2B5EF4-FFF2-40B4-BE49-F238E27FC236}">
                    <a16:creationId xmlns:a16="http://schemas.microsoft.com/office/drawing/2014/main" id="{C7255D0C-C060-2E54-5603-6DD824900FDB}"/>
                  </a:ext>
                </a:extLst>
              </p:cNvPr>
              <p:cNvSpPr/>
              <p:nvPr/>
            </p:nvSpPr>
            <p:spPr>
              <a:xfrm>
                <a:off x="1055369" y="2484120"/>
                <a:ext cx="10081261" cy="3291840"/>
              </a:xfrm>
              <a:prstGeom prst="roundRect">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12" name="矩形: 圆角 11">
                <a:extLst>
                  <a:ext uri="{FF2B5EF4-FFF2-40B4-BE49-F238E27FC236}">
                    <a16:creationId xmlns:a16="http://schemas.microsoft.com/office/drawing/2014/main" id="{622ADDA8-D98A-2CD9-A41B-07DE2B9460D8}"/>
                  </a:ext>
                </a:extLst>
              </p:cNvPr>
              <p:cNvSpPr/>
              <p:nvPr/>
            </p:nvSpPr>
            <p:spPr>
              <a:xfrm>
                <a:off x="924877" y="2255520"/>
                <a:ext cx="10081261" cy="3291840"/>
              </a:xfrm>
              <a:prstGeom prst="roundRect">
                <a:avLst/>
              </a:prstGeom>
              <a:solidFill>
                <a:srgbClr val="FFFFFF"/>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grpSp>
        <p:grpSp>
          <p:nvGrpSpPr>
            <p:cNvPr id="57" name="组合 56">
              <a:extLst>
                <a:ext uri="{FF2B5EF4-FFF2-40B4-BE49-F238E27FC236}">
                  <a16:creationId xmlns:a16="http://schemas.microsoft.com/office/drawing/2014/main" id="{FF270CC3-E0C5-1053-C853-DD883795E600}"/>
                </a:ext>
              </a:extLst>
            </p:cNvPr>
            <p:cNvGrpSpPr/>
            <p:nvPr/>
          </p:nvGrpSpPr>
          <p:grpSpPr>
            <a:xfrm>
              <a:off x="3522156" y="960120"/>
              <a:ext cx="5085945" cy="1489249"/>
              <a:chOff x="3614379" y="1112520"/>
              <a:chExt cx="5085945" cy="1489249"/>
            </a:xfrm>
          </p:grpSpPr>
          <p:sp>
            <p:nvSpPr>
              <p:cNvPr id="56" name="矩形: 圆角 55">
                <a:extLst>
                  <a:ext uri="{FF2B5EF4-FFF2-40B4-BE49-F238E27FC236}">
                    <a16:creationId xmlns:a16="http://schemas.microsoft.com/office/drawing/2014/main" id="{32BA3EA3-3F33-41B4-8BDE-F26B65E69E00}"/>
                  </a:ext>
                </a:extLst>
              </p:cNvPr>
              <p:cNvSpPr/>
              <p:nvPr/>
            </p:nvSpPr>
            <p:spPr>
              <a:xfrm>
                <a:off x="3737083" y="1233373"/>
                <a:ext cx="4963241" cy="6477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white"/>
                  </a:solidFill>
                  <a:effectLst/>
                  <a:uLnTx/>
                  <a:uFillTx/>
                  <a:latin typeface="阿里妈妈刀隶体" pitchFamily="2" charset="-122"/>
                  <a:ea typeface="阿里妈妈刀隶体" pitchFamily="2" charset="-122"/>
                  <a:cs typeface="+mn-cs"/>
                </a:endParaRPr>
              </a:p>
            </p:txBody>
          </p:sp>
          <p:sp>
            <p:nvSpPr>
              <p:cNvPr id="8" name="矩形: 圆角 7">
                <a:extLst>
                  <a:ext uri="{FF2B5EF4-FFF2-40B4-BE49-F238E27FC236}">
                    <a16:creationId xmlns:a16="http://schemas.microsoft.com/office/drawing/2014/main" id="{F109CC2C-841A-A7A8-9377-9F1DB9AE450D}"/>
                  </a:ext>
                </a:extLst>
              </p:cNvPr>
              <p:cNvSpPr/>
              <p:nvPr/>
            </p:nvSpPr>
            <p:spPr>
              <a:xfrm>
                <a:off x="3614379" y="1112520"/>
                <a:ext cx="4963241" cy="647700"/>
              </a:xfrm>
              <a:prstGeom prst="roundRect">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3600" b="0" i="0" u="none" strike="noStrike" kern="1200" cap="none" spc="0" normalizeH="0" baseline="0" noProof="0" dirty="0">
                  <a:ln>
                    <a:noFill/>
                  </a:ln>
                  <a:solidFill>
                    <a:prstClr val="white"/>
                  </a:solidFill>
                  <a:effectLst/>
                  <a:uLnTx/>
                  <a:uFillTx/>
                  <a:latin typeface="阿里妈妈刀隶体" pitchFamily="2" charset="-122"/>
                  <a:ea typeface="阿里妈妈刀隶体" pitchFamily="2" charset="-122"/>
                  <a:cs typeface="+mn-cs"/>
                </a:endParaRPr>
              </a:p>
            </p:txBody>
          </p:sp>
          <p:sp>
            <p:nvSpPr>
              <p:cNvPr id="38" name="椭圆 37">
                <a:extLst>
                  <a:ext uri="{FF2B5EF4-FFF2-40B4-BE49-F238E27FC236}">
                    <a16:creationId xmlns:a16="http://schemas.microsoft.com/office/drawing/2014/main" id="{FFD64F01-7EEF-CC17-DF96-BE05C2520B88}"/>
                  </a:ext>
                </a:extLst>
              </p:cNvPr>
              <p:cNvSpPr/>
              <p:nvPr/>
            </p:nvSpPr>
            <p:spPr>
              <a:xfrm>
                <a:off x="3788387" y="1356360"/>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39" name="椭圆 38">
                <a:extLst>
                  <a:ext uri="{FF2B5EF4-FFF2-40B4-BE49-F238E27FC236}">
                    <a16:creationId xmlns:a16="http://schemas.microsoft.com/office/drawing/2014/main" id="{9AA63381-6A9C-A01D-0FC9-82C4B7052E7F}"/>
                  </a:ext>
                </a:extLst>
              </p:cNvPr>
              <p:cNvSpPr/>
              <p:nvPr/>
            </p:nvSpPr>
            <p:spPr>
              <a:xfrm>
                <a:off x="8190392" y="1356360"/>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cxnSp>
            <p:nvCxnSpPr>
              <p:cNvPr id="41" name="直接连接符 40">
                <a:extLst>
                  <a:ext uri="{FF2B5EF4-FFF2-40B4-BE49-F238E27FC236}">
                    <a16:creationId xmlns:a16="http://schemas.microsoft.com/office/drawing/2014/main" id="{934C264E-8124-6778-A1B9-6B4ECBCC6AE6}"/>
                  </a:ext>
                </a:extLst>
              </p:cNvPr>
              <p:cNvCxnSpPr>
                <a:stCxn id="38" idx="0"/>
              </p:cNvCxnSpPr>
              <p:nvPr/>
            </p:nvCxnSpPr>
            <p:spPr>
              <a:xfrm>
                <a:off x="3875556" y="1356360"/>
                <a:ext cx="0" cy="1158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4A9C92C3-4FCC-46CD-65EA-670148ADEF7D}"/>
                  </a:ext>
                </a:extLst>
              </p:cNvPr>
              <p:cNvCxnSpPr/>
              <p:nvPr/>
            </p:nvCxnSpPr>
            <p:spPr>
              <a:xfrm>
                <a:off x="8277561" y="1356360"/>
                <a:ext cx="0" cy="1158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3" name="椭圆 42">
                <a:extLst>
                  <a:ext uri="{FF2B5EF4-FFF2-40B4-BE49-F238E27FC236}">
                    <a16:creationId xmlns:a16="http://schemas.microsoft.com/office/drawing/2014/main" id="{313D3C8B-99C8-35E9-1D29-FD39C7BE5596}"/>
                  </a:ext>
                </a:extLst>
              </p:cNvPr>
              <p:cNvSpPr/>
              <p:nvPr/>
            </p:nvSpPr>
            <p:spPr>
              <a:xfrm>
                <a:off x="3788387" y="2427431"/>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44" name="椭圆 43">
                <a:extLst>
                  <a:ext uri="{FF2B5EF4-FFF2-40B4-BE49-F238E27FC236}">
                    <a16:creationId xmlns:a16="http://schemas.microsoft.com/office/drawing/2014/main" id="{2C81A2AD-1631-7EF4-3511-ED402A5C7EB5}"/>
                  </a:ext>
                </a:extLst>
              </p:cNvPr>
              <p:cNvSpPr/>
              <p:nvPr/>
            </p:nvSpPr>
            <p:spPr>
              <a:xfrm>
                <a:off x="8190392" y="2427431"/>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grpSp>
      </p:grpSp>
      <p:pic>
        <p:nvPicPr>
          <p:cNvPr id="16" name="图片 15">
            <a:extLst>
              <a:ext uri="{FF2B5EF4-FFF2-40B4-BE49-F238E27FC236}">
                <a16:creationId xmlns:a16="http://schemas.microsoft.com/office/drawing/2014/main" id="{78AC07EB-3ECC-6D49-AFC6-E39B2BEE74E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61398" y="2839400"/>
            <a:ext cx="5237573" cy="5237573"/>
          </a:xfrm>
          <a:prstGeom prst="rect">
            <a:avLst/>
          </a:prstGeom>
        </p:spPr>
      </p:pic>
      <p:pic>
        <p:nvPicPr>
          <p:cNvPr id="18" name="图片 17">
            <a:extLst>
              <a:ext uri="{FF2B5EF4-FFF2-40B4-BE49-F238E27FC236}">
                <a16:creationId xmlns:a16="http://schemas.microsoft.com/office/drawing/2014/main" id="{1FFC82A8-6C3C-3A46-1407-D6923232FF9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5572" y="4411212"/>
            <a:ext cx="4139802" cy="2568510"/>
          </a:xfrm>
          <a:prstGeom prst="rect">
            <a:avLst/>
          </a:prstGeom>
        </p:spPr>
      </p:pic>
      <p:pic>
        <p:nvPicPr>
          <p:cNvPr id="6" name="Picture 5">
            <a:extLst>
              <a:ext uri="{FF2B5EF4-FFF2-40B4-BE49-F238E27FC236}">
                <a16:creationId xmlns:a16="http://schemas.microsoft.com/office/drawing/2014/main" id="{8B0D99A4-F096-6F59-0912-A1215EF748F4}"/>
              </a:ext>
            </a:extLst>
          </p:cNvPr>
          <p:cNvPicPr>
            <a:picLocks noChangeAspect="1"/>
          </p:cNvPicPr>
          <p:nvPr/>
        </p:nvPicPr>
        <p:blipFill>
          <a:blip r:embed="rId6"/>
          <a:stretch>
            <a:fillRect/>
          </a:stretch>
        </p:blipFill>
        <p:spPr>
          <a:xfrm>
            <a:off x="1066361" y="2107955"/>
            <a:ext cx="10120237" cy="4432176"/>
          </a:xfrm>
          <a:prstGeom prst="rect">
            <a:avLst/>
          </a:prstGeom>
        </p:spPr>
      </p:pic>
    </p:spTree>
    <p:custDataLst>
      <p:tags r:id="rId1"/>
    </p:custDataLst>
    <p:extLst>
      <p:ext uri="{BB962C8B-B14F-4D97-AF65-F5344CB8AC3E}">
        <p14:creationId xmlns:p14="http://schemas.microsoft.com/office/powerpoint/2010/main" val="39409500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8">
            <a:extLst>
              <a:ext uri="{FF2B5EF4-FFF2-40B4-BE49-F238E27FC236}">
                <a16:creationId xmlns:a16="http://schemas.microsoft.com/office/drawing/2014/main" id="{1317CB79-41F5-E41D-EA7E-AD2332960BBC}"/>
              </a:ext>
            </a:extLst>
          </p:cNvPr>
          <p:cNvPicPr>
            <a:picLocks noChangeAspect="1"/>
          </p:cNvPicPr>
          <p:nvPr/>
        </p:nvPicPr>
        <p:blipFill>
          <a:blip r:embed="rId3"/>
          <a:stretch>
            <a:fillRect/>
          </a:stretch>
        </p:blipFill>
        <p:spPr>
          <a:xfrm flipH="1">
            <a:off x="880679" y="1590223"/>
            <a:ext cx="2758077" cy="4758738"/>
          </a:xfrm>
          <a:prstGeom prst="rect">
            <a:avLst/>
          </a:prstGeom>
        </p:spPr>
      </p:pic>
      <p:sp>
        <p:nvSpPr>
          <p:cNvPr id="9" name="TextBox 8"/>
          <p:cNvSpPr txBox="1"/>
          <p:nvPr/>
        </p:nvSpPr>
        <p:spPr>
          <a:xfrm>
            <a:off x="3823198" y="1467334"/>
            <a:ext cx="7092451" cy="2585323"/>
          </a:xfrm>
          <a:prstGeom prst="rect">
            <a:avLst/>
          </a:prstGeom>
          <a:solidFill>
            <a:srgbClr val="92E9D9"/>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2.</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Tìm</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hiểu</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vì</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sao</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phải</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quan</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tâm</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hàng</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xóm</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láng</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giềng</a:t>
            </a:r>
            <a:endParaRPr kumimoji="0" lang="vi-VN" sz="5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427389418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74A1E96-CE08-4B0F-ADC1-AC1504AF44F8}"/>
              </a:ext>
            </a:extLst>
          </p:cNvPr>
          <p:cNvSpPr txBox="1"/>
          <p:nvPr/>
        </p:nvSpPr>
        <p:spPr>
          <a:xfrm>
            <a:off x="1489728" y="303925"/>
            <a:ext cx="8928138" cy="646331"/>
          </a:xfrm>
          <a:prstGeom prst="rect">
            <a:avLst/>
          </a:prstGeom>
          <a:noFill/>
        </p:spPr>
        <p:txBody>
          <a:bodyPr wrap="square" rtlCol="0">
            <a:spAutoFit/>
          </a:bodyPr>
          <a:lstStyle/>
          <a:p>
            <a:r>
              <a:rPr lang="en-US" sz="3600" b="1" dirty="0" err="1">
                <a:solidFill>
                  <a:srgbClr val="FF0000"/>
                </a:solidFill>
                <a:latin typeface="Cambria" panose="02040503050406030204" pitchFamily="18" charset="0"/>
                <a:ea typeface="Cambria" panose="02040503050406030204" pitchFamily="18" charset="0"/>
                <a:cs typeface="Arial" panose="020B0604020202020204" pitchFamily="34" charset="0"/>
              </a:rPr>
              <a:t>Kể</a:t>
            </a:r>
            <a:r>
              <a:rPr lang="en-US" sz="36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srgbClr val="FF0000"/>
                </a:solidFill>
                <a:latin typeface="Cambria" panose="02040503050406030204" pitchFamily="18" charset="0"/>
                <a:ea typeface="Cambria" panose="02040503050406030204" pitchFamily="18" charset="0"/>
                <a:cs typeface="Arial" panose="020B0604020202020204" pitchFamily="34" charset="0"/>
              </a:rPr>
              <a:t>chuyện</a:t>
            </a:r>
            <a:r>
              <a:rPr lang="en-US" sz="36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srgbClr val="FF0000"/>
                </a:solidFill>
                <a:latin typeface="Cambria" panose="02040503050406030204" pitchFamily="18" charset="0"/>
                <a:ea typeface="Cambria" panose="02040503050406030204" pitchFamily="18" charset="0"/>
                <a:cs typeface="Arial" panose="020B0604020202020204" pitchFamily="34" charset="0"/>
              </a:rPr>
              <a:t>theo</a:t>
            </a:r>
            <a:r>
              <a:rPr lang="en-US" sz="36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srgbClr val="FF0000"/>
                </a:solidFill>
                <a:latin typeface="Cambria" panose="02040503050406030204" pitchFamily="18" charset="0"/>
                <a:ea typeface="Cambria" panose="02040503050406030204" pitchFamily="18" charset="0"/>
                <a:cs typeface="Arial" panose="020B0604020202020204" pitchFamily="34" charset="0"/>
              </a:rPr>
              <a:t>tranh</a:t>
            </a:r>
            <a:r>
              <a:rPr lang="en-US" sz="36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srgbClr val="FF0000"/>
                </a:solidFill>
                <a:latin typeface="Cambria" panose="02040503050406030204" pitchFamily="18" charset="0"/>
                <a:ea typeface="Cambria" panose="02040503050406030204" pitchFamily="18" charset="0"/>
                <a:cs typeface="Arial" panose="020B0604020202020204" pitchFamily="34" charset="0"/>
              </a:rPr>
              <a:t>và</a:t>
            </a:r>
            <a:r>
              <a:rPr lang="en-US" sz="36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srgbClr val="FF0000"/>
                </a:solidFill>
                <a:latin typeface="Cambria" panose="02040503050406030204" pitchFamily="18" charset="0"/>
                <a:ea typeface="Cambria" panose="02040503050406030204" pitchFamily="18" charset="0"/>
                <a:cs typeface="Arial" panose="020B0604020202020204" pitchFamily="34" charset="0"/>
              </a:rPr>
              <a:t>trả</a:t>
            </a:r>
            <a:r>
              <a:rPr lang="en-US" sz="36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srgbClr val="FF0000"/>
                </a:solidFill>
                <a:latin typeface="Cambria" panose="02040503050406030204" pitchFamily="18" charset="0"/>
                <a:ea typeface="Cambria" panose="02040503050406030204" pitchFamily="18" charset="0"/>
                <a:cs typeface="Arial" panose="020B0604020202020204" pitchFamily="34" charset="0"/>
              </a:rPr>
              <a:t>lời</a:t>
            </a:r>
            <a:r>
              <a:rPr lang="en-US" sz="36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srgbClr val="FF0000"/>
                </a:solidFill>
                <a:latin typeface="Cambria" panose="02040503050406030204" pitchFamily="18" charset="0"/>
                <a:ea typeface="Cambria" panose="02040503050406030204" pitchFamily="18" charset="0"/>
                <a:cs typeface="Arial" panose="020B0604020202020204" pitchFamily="34" charset="0"/>
              </a:rPr>
              <a:t>câu</a:t>
            </a:r>
            <a:r>
              <a:rPr lang="en-US" sz="36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srgbClr val="FF0000"/>
                </a:solidFill>
                <a:latin typeface="Cambria" panose="02040503050406030204" pitchFamily="18" charset="0"/>
                <a:ea typeface="Cambria" panose="02040503050406030204" pitchFamily="18" charset="0"/>
                <a:cs typeface="Arial" panose="020B0604020202020204" pitchFamily="34" charset="0"/>
              </a:rPr>
              <a:t>hỏi</a:t>
            </a:r>
            <a:endParaRPr lang="en-US" sz="3600" b="1" dirty="0">
              <a:solidFill>
                <a:srgbClr val="FF0000"/>
              </a:solidFill>
              <a:latin typeface="Cambria" panose="02040503050406030204" pitchFamily="18" charset="0"/>
              <a:ea typeface="Cambria" panose="02040503050406030204" pitchFamily="18" charset="0"/>
              <a:cs typeface="Arial" panose="020B0604020202020204" pitchFamily="34" charset="0"/>
            </a:endParaRPr>
          </a:p>
        </p:txBody>
      </p:sp>
      <p:pic>
        <p:nvPicPr>
          <p:cNvPr id="17" name="Picture 16">
            <a:extLst>
              <a:ext uri="{FF2B5EF4-FFF2-40B4-BE49-F238E27FC236}">
                <a16:creationId xmlns:a16="http://schemas.microsoft.com/office/drawing/2014/main" id="{893BD784-455F-4801-8902-3ABF2F0742F3}"/>
              </a:ext>
            </a:extLst>
          </p:cNvPr>
          <p:cNvPicPr>
            <a:picLocks noChangeAspect="1"/>
          </p:cNvPicPr>
          <p:nvPr/>
        </p:nvPicPr>
        <p:blipFill>
          <a:blip r:embed="rId3"/>
          <a:stretch>
            <a:fillRect/>
          </a:stretch>
        </p:blipFill>
        <p:spPr>
          <a:xfrm>
            <a:off x="3639944" y="1091851"/>
            <a:ext cx="4839123" cy="50167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31446300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hiết kế chưa có tên (1)">
            <a:hlinkClick r:id="" action="ppaction://media"/>
            <a:extLst>
              <a:ext uri="{FF2B5EF4-FFF2-40B4-BE49-F238E27FC236}">
                <a16:creationId xmlns:a16="http://schemas.microsoft.com/office/drawing/2014/main" id="{295A44DB-63BC-F0B5-C29D-C2F8D9FBADEE}"/>
              </a:ext>
            </a:extLst>
          </p:cNvPr>
          <p:cNvPicPr>
            <a:picLocks noChangeAspect="1"/>
          </p:cNvPicPr>
          <p:nvPr>
            <a:videoFile r:link="rId2"/>
            <p:extLst>
              <p:ext uri="{DAA4B4D4-6D71-4841-9C94-3DE7FCFB9230}">
                <p14:media xmlns:p14="http://schemas.microsoft.com/office/powerpoint/2010/main" r:embed="rId1"/>
              </p:ext>
            </p:extLst>
          </p:nvPr>
        </p:nvPicPr>
        <p:blipFill>
          <a:blip r:embed="rId4"/>
          <a:srcRect/>
          <a:stretch>
            <a:fillRect/>
          </a:stretch>
        </p:blipFill>
        <p:spPr>
          <a:xfrm>
            <a:off x="20" y="10"/>
            <a:ext cx="12191980" cy="6857990"/>
          </a:xfrm>
          <a:prstGeom prst="rect">
            <a:avLst/>
          </a:prstGeom>
          <a:noFill/>
        </p:spPr>
      </p:pic>
    </p:spTree>
    <p:extLst>
      <p:ext uri="{BB962C8B-B14F-4D97-AF65-F5344CB8AC3E}">
        <p14:creationId xmlns:p14="http://schemas.microsoft.com/office/powerpoint/2010/main" val="313462665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62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DE143F18-383E-4288-B231-6FB08900F743}"/>
              </a:ext>
            </a:extLst>
          </p:cNvPr>
          <p:cNvGrpSpPr/>
          <p:nvPr/>
        </p:nvGrpSpPr>
        <p:grpSpPr>
          <a:xfrm>
            <a:off x="840098" y="4204513"/>
            <a:ext cx="4278451" cy="2175001"/>
            <a:chOff x="892354" y="3758439"/>
            <a:chExt cx="4278451" cy="2175001"/>
          </a:xfrm>
        </p:grpSpPr>
        <p:pic>
          <p:nvPicPr>
            <p:cNvPr id="49" name="Picture 9">
              <a:extLst>
                <a:ext uri="{FF2B5EF4-FFF2-40B4-BE49-F238E27FC236}">
                  <a16:creationId xmlns:a16="http://schemas.microsoft.com/office/drawing/2014/main" id="{CA129A58-67BB-48A7-BE48-F9604439AF9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2354" y="3758439"/>
              <a:ext cx="4278451" cy="2171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Rectangle: Rounded Corners 50">
              <a:extLst>
                <a:ext uri="{FF2B5EF4-FFF2-40B4-BE49-F238E27FC236}">
                  <a16:creationId xmlns:a16="http://schemas.microsoft.com/office/drawing/2014/main" id="{EDC5E6E8-A29B-4933-AD73-BDB7A9DC9B24}"/>
                </a:ext>
              </a:extLst>
            </p:cNvPr>
            <p:cNvSpPr/>
            <p:nvPr/>
          </p:nvSpPr>
          <p:spPr>
            <a:xfrm>
              <a:off x="1442720" y="5405120"/>
              <a:ext cx="3169920" cy="52832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b="1" dirty="0" err="1">
                  <a:latin typeface="Arial" panose="020B0604020202020204" pitchFamily="34" charset="0"/>
                  <a:cs typeface="Arial" panose="020B0604020202020204" pitchFamily="34" charset="0"/>
                </a:rPr>
                <a:t>Thảo</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luận</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nhóm</a:t>
              </a:r>
              <a:r>
                <a:rPr lang="en-US" sz="2400" b="1" dirty="0">
                  <a:latin typeface="Arial" panose="020B0604020202020204" pitchFamily="34" charset="0"/>
                  <a:cs typeface="Arial" panose="020B0604020202020204" pitchFamily="34" charset="0"/>
                </a:rPr>
                <a:t> 4</a:t>
              </a:r>
            </a:p>
          </p:txBody>
        </p:sp>
      </p:grpSp>
      <p:pic>
        <p:nvPicPr>
          <p:cNvPr id="70" name="Picture 69">
            <a:extLst>
              <a:ext uri="{FF2B5EF4-FFF2-40B4-BE49-F238E27FC236}">
                <a16:creationId xmlns:a16="http://schemas.microsoft.com/office/drawing/2014/main" id="{650672BB-AE98-4A8D-8778-FBC7EF0A0935}"/>
              </a:ext>
            </a:extLst>
          </p:cNvPr>
          <p:cNvPicPr>
            <a:picLocks noChangeAspect="1"/>
          </p:cNvPicPr>
          <p:nvPr/>
        </p:nvPicPr>
        <p:blipFill>
          <a:blip r:embed="rId4"/>
          <a:stretch>
            <a:fillRect/>
          </a:stretch>
        </p:blipFill>
        <p:spPr>
          <a:xfrm>
            <a:off x="6902941" y="562158"/>
            <a:ext cx="4651797" cy="48225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1" name="Speech Bubble: Rectangle with Corners Rounded 4">
            <a:extLst>
              <a:ext uri="{FF2B5EF4-FFF2-40B4-BE49-F238E27FC236}">
                <a16:creationId xmlns:a16="http://schemas.microsoft.com/office/drawing/2014/main" id="{8D4381FA-36B3-40CE-9DA5-1CBE1642D1AE}"/>
              </a:ext>
            </a:extLst>
          </p:cNvPr>
          <p:cNvSpPr/>
          <p:nvPr/>
        </p:nvSpPr>
        <p:spPr>
          <a:xfrm flipH="1">
            <a:off x="577208" y="531018"/>
            <a:ext cx="4866640" cy="1505695"/>
          </a:xfrm>
          <a:prstGeom prst="wedgeRoundRectCallout">
            <a:avLst>
              <a:gd name="adj1" fmla="val 34759"/>
              <a:gd name="adj2" fmla="val 85845"/>
              <a:gd name="adj3" fmla="val 16667"/>
            </a:avLst>
          </a:prstGeom>
          <a:solidFill>
            <a:schemeClr val="bg1"/>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Các</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bạn</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đã</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làm</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gì</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giúp</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hàng</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xóm</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Việc</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đó</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có</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ý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nghĩa</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gì</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a:t>
            </a:r>
            <a:endPar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
        <p:nvSpPr>
          <p:cNvPr id="72" name="Speech Bubble: Rectangle with Corners Rounded 4">
            <a:extLst>
              <a:ext uri="{FF2B5EF4-FFF2-40B4-BE49-F238E27FC236}">
                <a16:creationId xmlns:a16="http://schemas.microsoft.com/office/drawing/2014/main" id="{EF6908B9-3EBC-4B2A-B230-058CADE7A642}"/>
              </a:ext>
            </a:extLst>
          </p:cNvPr>
          <p:cNvSpPr/>
          <p:nvPr/>
        </p:nvSpPr>
        <p:spPr>
          <a:xfrm flipH="1">
            <a:off x="1955614" y="2372444"/>
            <a:ext cx="5005256" cy="1505695"/>
          </a:xfrm>
          <a:prstGeom prst="wedgeRoundRectCallout">
            <a:avLst>
              <a:gd name="adj1" fmla="val 38099"/>
              <a:gd name="adj2" fmla="val 73699"/>
              <a:gd name="adj3" fmla="val 16667"/>
            </a:avLst>
          </a:prstGeom>
          <a:solidFill>
            <a:schemeClr val="bg1"/>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Theo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em</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vì</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sao</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phải</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quan</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tâm</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hàng</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xóm</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láng</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prstClr val="black"/>
                </a:solidFill>
                <a:latin typeface="Cambria" panose="02040503050406030204" pitchFamily="18" charset="0"/>
                <a:ea typeface="Cambria" panose="02040503050406030204" pitchFamily="18" charset="0"/>
                <a:cs typeface="Calibri" panose="020F0502020204030204" pitchFamily="34" charset="0"/>
              </a:rPr>
              <a:t>giềng</a:t>
            </a:r>
            <a:r>
              <a:rPr lang="en-US" sz="3200" dirty="0">
                <a:solidFill>
                  <a:prstClr val="black"/>
                </a:solidFill>
                <a:latin typeface="Cambria" panose="02040503050406030204" pitchFamily="18" charset="0"/>
                <a:ea typeface="Cambria" panose="02040503050406030204" pitchFamily="18" charset="0"/>
                <a:cs typeface="Calibri" panose="020F0502020204030204" pitchFamily="34" charset="0"/>
              </a:rPr>
              <a:t>?</a:t>
            </a:r>
            <a:endPar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2" name="Picture 1" descr="A round pink circle with white text and a black background&#10;&#10;AI-generated content may be incorrect.">
            <a:extLst>
              <a:ext uri="{FF2B5EF4-FFF2-40B4-BE49-F238E27FC236}">
                <a16:creationId xmlns:a16="http://schemas.microsoft.com/office/drawing/2014/main" id="{1126E713-CDA0-C003-0D63-3FBC8DB900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9103" y="76200"/>
            <a:ext cx="1435021" cy="1435021"/>
          </a:xfrm>
          <a:prstGeom prst="rect">
            <a:avLst/>
          </a:prstGeom>
        </p:spPr>
      </p:pic>
    </p:spTree>
    <p:extLst>
      <p:ext uri="{BB962C8B-B14F-4D97-AF65-F5344CB8AC3E}">
        <p14:creationId xmlns:p14="http://schemas.microsoft.com/office/powerpoint/2010/main" val="29990100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ppt_x"/>
                                          </p:val>
                                        </p:tav>
                                        <p:tav tm="100000">
                                          <p:val>
                                            <p:strVal val="#ppt_x"/>
                                          </p:val>
                                        </p:tav>
                                      </p:tavLst>
                                    </p:anim>
                                    <p:anim calcmode="lin" valueType="num">
                                      <p:cBhvr additive="base">
                                        <p:cTn id="8" dur="500" fill="hold"/>
                                        <p:tgtEl>
                                          <p:spTgt spid="4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ppt_x"/>
                                          </p:val>
                                        </p:tav>
                                        <p:tav tm="100000">
                                          <p:val>
                                            <p:strVal val="#ppt_x"/>
                                          </p:val>
                                        </p:tav>
                                      </p:tavLst>
                                    </p:anim>
                                    <p:anim calcmode="lin" valueType="num">
                                      <p:cBhvr additive="base">
                                        <p:cTn id="12"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wipe(left)">
                                      <p:cBhvr>
                                        <p:cTn id="17" dur="500"/>
                                        <p:tgtEl>
                                          <p:spTgt spid="7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left)">
                                      <p:cBhvr>
                                        <p:cTn id="22"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pic>
        <p:nvPicPr>
          <p:cNvPr id="20" name="Picture 19">
            <a:extLst>
              <a:ext uri="{FF2B5EF4-FFF2-40B4-BE49-F238E27FC236}">
                <a16:creationId xmlns:a16="http://schemas.microsoft.com/office/drawing/2014/main" id="{B5EE0D9C-F92A-4408-9D5D-8DC38946A186}"/>
              </a:ext>
            </a:extLst>
          </p:cNvPr>
          <p:cNvPicPr>
            <a:picLocks noChangeAspect="1"/>
          </p:cNvPicPr>
          <p:nvPr/>
        </p:nvPicPr>
        <p:blipFill>
          <a:blip r:embed="rId12"/>
          <a:stretch>
            <a:fillRect/>
          </a:stretch>
        </p:blipFill>
        <p:spPr>
          <a:xfrm>
            <a:off x="3339612" y="2128100"/>
            <a:ext cx="5877496" cy="791198"/>
          </a:xfrm>
          <a:prstGeom prst="rect">
            <a:avLst/>
          </a:prstGeom>
        </p:spPr>
      </p:pic>
      <p:pic>
        <p:nvPicPr>
          <p:cNvPr id="1026" name="Picture 2" descr="Feliz Menino Bonitinho Garoto Com Idéia De Luz | Art drawings for kids,  School art activities, Back to school art activity"/>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6905067" y="2840826"/>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32706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47">
            <a:extLst>
              <a:ext uri="{FF2B5EF4-FFF2-40B4-BE49-F238E27FC236}">
                <a16:creationId xmlns:a16="http://schemas.microsoft.com/office/drawing/2014/main" id="{E492826C-81FF-4925-990C-9DCC907587C1}"/>
              </a:ext>
            </a:extLst>
          </p:cNvPr>
          <p:cNvPicPr>
            <a:picLocks noChangeAspect="1"/>
          </p:cNvPicPr>
          <p:nvPr/>
        </p:nvPicPr>
        <p:blipFill>
          <a:blip r:embed="rId3"/>
          <a:stretch>
            <a:fillRect/>
          </a:stretch>
        </p:blipFill>
        <p:spPr>
          <a:xfrm>
            <a:off x="1060941" y="1017748"/>
            <a:ext cx="4651797" cy="4822504"/>
          </a:xfrm>
          <a:prstGeom prst="rect">
            <a:avLst/>
          </a:prstGeom>
          <a:ln>
            <a:noFill/>
          </a:ln>
          <a:effectLst>
            <a:softEdge rad="112500"/>
          </a:effectLst>
        </p:spPr>
      </p:pic>
      <p:sp>
        <p:nvSpPr>
          <p:cNvPr id="49" name="Speech Bubble: Rectangle with Corners Rounded 4">
            <a:extLst>
              <a:ext uri="{FF2B5EF4-FFF2-40B4-BE49-F238E27FC236}">
                <a16:creationId xmlns:a16="http://schemas.microsoft.com/office/drawing/2014/main" id="{F8C12F50-E56C-4F64-AE76-5DF8E44BFF27}"/>
              </a:ext>
            </a:extLst>
          </p:cNvPr>
          <p:cNvSpPr/>
          <p:nvPr/>
        </p:nvSpPr>
        <p:spPr>
          <a:xfrm flipH="1">
            <a:off x="5920643" y="732948"/>
            <a:ext cx="5210413" cy="1979772"/>
          </a:xfrm>
          <a:prstGeom prst="wedgeRoundRectCallout">
            <a:avLst>
              <a:gd name="adj1" fmla="val 48329"/>
              <a:gd name="adj2" fmla="val 78147"/>
              <a:gd name="adj3" fmla="val 16667"/>
            </a:avLst>
          </a:prstGeom>
          <a:solidFill>
            <a:schemeClr val="bg1"/>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Các</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bạn</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đã</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xách</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đồ</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giúp</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bà</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hàng</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xóm</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vì</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thấy</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bà</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xách</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00"/>
                </a:solidFill>
                <a:latin typeface="Cambria" panose="02040503050406030204" pitchFamily="18" charset="0"/>
                <a:ea typeface="Cambria" panose="02040503050406030204" pitchFamily="18" charset="0"/>
                <a:cs typeface="Calibri" panose="020F0502020204030204" pitchFamily="34" charset="0"/>
              </a:rPr>
              <a:t>nặng</a:t>
            </a: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vi-VN" sz="3200" dirty="0">
                <a:solidFill>
                  <a:srgbClr val="FF0000"/>
                </a:solidFill>
                <a:latin typeface="Cambria" panose="02040503050406030204" pitchFamily="18" charset="0"/>
                <a:ea typeface="Cambria" panose="02040503050406030204" pitchFamily="18" charset="0"/>
                <a:cs typeface="Calibri" panose="020F0502020204030204" pitchFamily="34" charset="0"/>
              </a:rPr>
              <a:t>Việc làm đó đã giúp bà đỡ mệt hơn.</a:t>
            </a:r>
            <a:endParaRPr kumimoji="0" lang="en-US" sz="32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
        <p:nvSpPr>
          <p:cNvPr id="50" name="Speech Bubble: Rectangle with Corners Rounded 4">
            <a:extLst>
              <a:ext uri="{FF2B5EF4-FFF2-40B4-BE49-F238E27FC236}">
                <a16:creationId xmlns:a16="http://schemas.microsoft.com/office/drawing/2014/main" id="{27F28458-C369-4EE4-BEC3-8A7DE740BF45}"/>
              </a:ext>
            </a:extLst>
          </p:cNvPr>
          <p:cNvSpPr/>
          <p:nvPr/>
        </p:nvSpPr>
        <p:spPr>
          <a:xfrm flipH="1">
            <a:off x="6069687" y="3429000"/>
            <a:ext cx="5061369" cy="2023110"/>
          </a:xfrm>
          <a:prstGeom prst="wedgeRoundRectCallout">
            <a:avLst>
              <a:gd name="adj1" fmla="val 48479"/>
              <a:gd name="adj2" fmla="val 77073"/>
              <a:gd name="adj3" fmla="val 16667"/>
            </a:avLst>
          </a:prstGeom>
          <a:solidFill>
            <a:schemeClr val="bg1"/>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dirty="0">
                <a:solidFill>
                  <a:srgbClr val="FF0000"/>
                </a:solidFill>
                <a:latin typeface="Cambria" panose="02040503050406030204" pitchFamily="18" charset="0"/>
                <a:ea typeface="Cambria" panose="02040503050406030204" pitchFamily="18" charset="0"/>
                <a:cs typeface="Calibri" panose="020F0502020204030204" pitchFamily="34" charset="0"/>
              </a:rPr>
              <a:t>Quan </a:t>
            </a:r>
            <a:r>
              <a:rPr lang="vi-VN" sz="3200" dirty="0">
                <a:solidFill>
                  <a:srgbClr val="FF0000"/>
                </a:solidFill>
                <a:latin typeface="Cambria" panose="02040503050406030204" pitchFamily="18" charset="0"/>
                <a:ea typeface="Cambria" panose="02040503050406030204" pitchFamily="18" charset="0"/>
                <a:cs typeface="Calibri" panose="020F0502020204030204" pitchFamily="34" charset="0"/>
              </a:rPr>
              <a:t>tâm giúp đỡ hàng xóm láng giềng là xây dựng tình cảm tốt đẹp với mọi người xung quanh.</a:t>
            </a:r>
            <a:endParaRPr kumimoji="0" lang="en-US" sz="32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82972846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ppt_x"/>
                                          </p:val>
                                        </p:tav>
                                        <p:tav tm="100000">
                                          <p:val>
                                            <p:strVal val="#ppt_x"/>
                                          </p:val>
                                        </p:tav>
                                      </p:tavLst>
                                    </p:anim>
                                    <p:anim calcmode="lin" valueType="num">
                                      <p:cBhvr additive="base">
                                        <p:cTn id="8"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wipe(left)">
                                      <p:cBhvr>
                                        <p:cTn id="13" dur="500"/>
                                        <p:tgtEl>
                                          <p:spTgt spid="4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wipe(left)">
                                      <p:cBhvr>
                                        <p:cTn id="1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53BFE084-50C7-EC83-CCAB-3BBF1B9EBC5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5710"/>
          <a:stretch/>
        </p:blipFill>
        <p:spPr>
          <a:xfrm>
            <a:off x="0" y="-29754"/>
            <a:ext cx="12192000" cy="6887754"/>
          </a:xfrm>
          <a:prstGeom prst="rect">
            <a:avLst/>
          </a:prstGeom>
        </p:spPr>
      </p:pic>
      <p:grpSp>
        <p:nvGrpSpPr>
          <p:cNvPr id="20" name="组合 19">
            <a:extLst>
              <a:ext uri="{FF2B5EF4-FFF2-40B4-BE49-F238E27FC236}">
                <a16:creationId xmlns:a16="http://schemas.microsoft.com/office/drawing/2014/main" id="{02A2F109-18B2-3079-6A25-B6C6AF625E81}"/>
              </a:ext>
            </a:extLst>
          </p:cNvPr>
          <p:cNvGrpSpPr/>
          <p:nvPr/>
        </p:nvGrpSpPr>
        <p:grpSpPr>
          <a:xfrm>
            <a:off x="1777372" y="691724"/>
            <a:ext cx="9701614" cy="4502938"/>
            <a:chOff x="924877" y="2255520"/>
            <a:chExt cx="10211753" cy="3520440"/>
          </a:xfrm>
        </p:grpSpPr>
        <p:sp>
          <p:nvSpPr>
            <p:cNvPr id="10" name="矩形: 圆角 9">
              <a:extLst>
                <a:ext uri="{FF2B5EF4-FFF2-40B4-BE49-F238E27FC236}">
                  <a16:creationId xmlns:a16="http://schemas.microsoft.com/office/drawing/2014/main" id="{C7255D0C-C060-2E54-5603-6DD824900FDB}"/>
                </a:ext>
              </a:extLst>
            </p:cNvPr>
            <p:cNvSpPr/>
            <p:nvPr/>
          </p:nvSpPr>
          <p:spPr>
            <a:xfrm>
              <a:off x="1055369" y="2484120"/>
              <a:ext cx="10081261" cy="3291840"/>
            </a:xfrm>
            <a:prstGeom prst="roundRect">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12" name="矩形: 圆角 11">
              <a:extLst>
                <a:ext uri="{FF2B5EF4-FFF2-40B4-BE49-F238E27FC236}">
                  <a16:creationId xmlns:a16="http://schemas.microsoft.com/office/drawing/2014/main" id="{622ADDA8-D98A-2CD9-A41B-07DE2B9460D8}"/>
                </a:ext>
              </a:extLst>
            </p:cNvPr>
            <p:cNvSpPr/>
            <p:nvPr/>
          </p:nvSpPr>
          <p:spPr>
            <a:xfrm>
              <a:off x="924877" y="2255520"/>
              <a:ext cx="10081261" cy="3291840"/>
            </a:xfrm>
            <a:prstGeom prst="roundRect">
              <a:avLst/>
            </a:prstGeom>
            <a:solidFill>
              <a:srgbClr val="FFFFFF"/>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grpSp>
      <p:pic>
        <p:nvPicPr>
          <p:cNvPr id="18" name="图片 17">
            <a:extLst>
              <a:ext uri="{FF2B5EF4-FFF2-40B4-BE49-F238E27FC236}">
                <a16:creationId xmlns:a16="http://schemas.microsoft.com/office/drawing/2014/main" id="{1FFC82A8-6C3C-3A46-1407-D6923232FF9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3159" y="3485046"/>
            <a:ext cx="6065013" cy="3762993"/>
          </a:xfrm>
          <a:prstGeom prst="rect">
            <a:avLst/>
          </a:prstGeom>
        </p:spPr>
      </p:pic>
      <p:sp>
        <p:nvSpPr>
          <p:cNvPr id="6" name="TextBox 5">
            <a:extLst>
              <a:ext uri="{FF2B5EF4-FFF2-40B4-BE49-F238E27FC236}">
                <a16:creationId xmlns:a16="http://schemas.microsoft.com/office/drawing/2014/main" id="{98D01B1E-1678-1D9B-BC34-004D1D4043A8}"/>
              </a:ext>
            </a:extLst>
          </p:cNvPr>
          <p:cNvSpPr txBox="1"/>
          <p:nvPr/>
        </p:nvSpPr>
        <p:spPr>
          <a:xfrm>
            <a:off x="1880134" y="1123599"/>
            <a:ext cx="9264116" cy="2862322"/>
          </a:xfrm>
          <a:prstGeom prst="rect">
            <a:avLst/>
          </a:prstGeom>
          <a:noFill/>
        </p:spPr>
        <p:txBody>
          <a:bodyPr wrap="square" rtlCol="0">
            <a:spAutoFit/>
          </a:bodyPr>
          <a:lstStyle/>
          <a:p>
            <a:pPr lvl="0" algn="ctr"/>
            <a:r>
              <a:rPr lang="vi-VN" sz="3600" b="1" dirty="0">
                <a:solidFill>
                  <a:srgbClr val="FF0000"/>
                </a:solidFill>
                <a:latin typeface="Cambria" panose="02040503050406030204" pitchFamily="18" charset="0"/>
              </a:rPr>
              <a:t>Mỗi người chúng ta không th</a:t>
            </a:r>
            <a:r>
              <a:rPr lang="en-US" sz="3600" b="1" dirty="0">
                <a:solidFill>
                  <a:srgbClr val="FF0000"/>
                </a:solidFill>
                <a:latin typeface="Cambria" panose="02040503050406030204" pitchFamily="18" charset="0"/>
              </a:rPr>
              <a:t>ể</a:t>
            </a:r>
            <a:r>
              <a:rPr lang="vi-VN" sz="3600" b="1" dirty="0">
                <a:solidFill>
                  <a:srgbClr val="FF0000"/>
                </a:solidFill>
                <a:latin typeface="Cambria" panose="02040503050406030204" pitchFamily="18" charset="0"/>
              </a:rPr>
              <a:t> sống tách biệt với cộng đồng, vì thế chúng ta cần xây dựng mối quan hệ tốt đẹp với mọi người xung quanh, ở khu dân cư chính là mối quan hệ hàng xóm láng giềng. </a:t>
            </a:r>
          </a:p>
        </p:txBody>
      </p:sp>
      <p:pic>
        <p:nvPicPr>
          <p:cNvPr id="4" name="Picture 3" descr="A close up of a logo&#10;&#10;AI-generated content may be incorrect.">
            <a:extLst>
              <a:ext uri="{FF2B5EF4-FFF2-40B4-BE49-F238E27FC236}">
                <a16:creationId xmlns:a16="http://schemas.microsoft.com/office/drawing/2014/main" id="{58220B1A-9111-4764-31E8-F4AEDD0D28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20539" y="-114300"/>
            <a:ext cx="4720127" cy="1360531"/>
          </a:xfrm>
          <a:prstGeom prst="rect">
            <a:avLst/>
          </a:prstGeom>
        </p:spPr>
      </p:pic>
    </p:spTree>
    <p:custDataLst>
      <p:tags r:id="rId1"/>
    </p:custDataLst>
    <p:extLst>
      <p:ext uri="{BB962C8B-B14F-4D97-AF65-F5344CB8AC3E}">
        <p14:creationId xmlns:p14="http://schemas.microsoft.com/office/powerpoint/2010/main" val="1239006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307CA-90CD-D7BF-5D38-530E44732095}"/>
            </a:ext>
          </a:extLst>
        </p:cNvPr>
        <p:cNvGrpSpPr/>
        <p:nvPr/>
      </p:nvGrpSpPr>
      <p:grpSpPr>
        <a:xfrm>
          <a:off x="0" y="0"/>
          <a:ext cx="0" cy="0"/>
          <a:chOff x="0" y="0"/>
          <a:chExt cx="0" cy="0"/>
        </a:xfrm>
      </p:grpSpPr>
      <p:pic>
        <p:nvPicPr>
          <p:cNvPr id="19" name="图片 18">
            <a:extLst>
              <a:ext uri="{FF2B5EF4-FFF2-40B4-BE49-F238E27FC236}">
                <a16:creationId xmlns:a16="http://schemas.microsoft.com/office/drawing/2014/main" id="{900892F6-CC90-C9DF-26E3-BAA9B23F611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5710"/>
          <a:stretch/>
        </p:blipFill>
        <p:spPr>
          <a:xfrm>
            <a:off x="0" y="-29754"/>
            <a:ext cx="12192000" cy="6887754"/>
          </a:xfrm>
          <a:prstGeom prst="rect">
            <a:avLst/>
          </a:prstGeom>
        </p:spPr>
      </p:pic>
      <p:grpSp>
        <p:nvGrpSpPr>
          <p:cNvPr id="20" name="组合 19">
            <a:extLst>
              <a:ext uri="{FF2B5EF4-FFF2-40B4-BE49-F238E27FC236}">
                <a16:creationId xmlns:a16="http://schemas.microsoft.com/office/drawing/2014/main" id="{6AD60AD7-A32C-ADC1-DACB-0D465FC58757}"/>
              </a:ext>
            </a:extLst>
          </p:cNvPr>
          <p:cNvGrpSpPr/>
          <p:nvPr/>
        </p:nvGrpSpPr>
        <p:grpSpPr>
          <a:xfrm>
            <a:off x="1777372" y="691724"/>
            <a:ext cx="9701614" cy="4502938"/>
            <a:chOff x="924877" y="2255520"/>
            <a:chExt cx="10211753" cy="3520440"/>
          </a:xfrm>
        </p:grpSpPr>
        <p:sp>
          <p:nvSpPr>
            <p:cNvPr id="10" name="矩形: 圆角 9">
              <a:extLst>
                <a:ext uri="{FF2B5EF4-FFF2-40B4-BE49-F238E27FC236}">
                  <a16:creationId xmlns:a16="http://schemas.microsoft.com/office/drawing/2014/main" id="{76377774-7CC2-2687-D15B-EB8E928697AC}"/>
                </a:ext>
              </a:extLst>
            </p:cNvPr>
            <p:cNvSpPr/>
            <p:nvPr/>
          </p:nvSpPr>
          <p:spPr>
            <a:xfrm>
              <a:off x="1055369" y="2484120"/>
              <a:ext cx="10081261" cy="3291840"/>
            </a:xfrm>
            <a:prstGeom prst="roundRect">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12" name="矩形: 圆角 11">
              <a:extLst>
                <a:ext uri="{FF2B5EF4-FFF2-40B4-BE49-F238E27FC236}">
                  <a16:creationId xmlns:a16="http://schemas.microsoft.com/office/drawing/2014/main" id="{433F10A7-F856-3462-B8E8-DE6009F39A83}"/>
                </a:ext>
              </a:extLst>
            </p:cNvPr>
            <p:cNvSpPr/>
            <p:nvPr/>
          </p:nvSpPr>
          <p:spPr>
            <a:xfrm>
              <a:off x="924877" y="2255520"/>
              <a:ext cx="10081261" cy="3291840"/>
            </a:xfrm>
            <a:prstGeom prst="roundRect">
              <a:avLst/>
            </a:prstGeom>
            <a:solidFill>
              <a:srgbClr val="FFFFFF"/>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grpSp>
      <p:pic>
        <p:nvPicPr>
          <p:cNvPr id="18" name="图片 17">
            <a:extLst>
              <a:ext uri="{FF2B5EF4-FFF2-40B4-BE49-F238E27FC236}">
                <a16:creationId xmlns:a16="http://schemas.microsoft.com/office/drawing/2014/main" id="{AF6FB9C9-5E69-34F1-BD30-CA91ADD1E8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3159" y="3794246"/>
            <a:ext cx="5566659" cy="3453793"/>
          </a:xfrm>
          <a:prstGeom prst="rect">
            <a:avLst/>
          </a:prstGeom>
        </p:spPr>
      </p:pic>
      <p:sp>
        <p:nvSpPr>
          <p:cNvPr id="6" name="TextBox 5">
            <a:extLst>
              <a:ext uri="{FF2B5EF4-FFF2-40B4-BE49-F238E27FC236}">
                <a16:creationId xmlns:a16="http://schemas.microsoft.com/office/drawing/2014/main" id="{8279C4AF-E146-0542-8718-5170B14C8D56}"/>
              </a:ext>
            </a:extLst>
          </p:cNvPr>
          <p:cNvSpPr txBox="1"/>
          <p:nvPr/>
        </p:nvSpPr>
        <p:spPr>
          <a:xfrm>
            <a:off x="1880134" y="1123599"/>
            <a:ext cx="9264116" cy="3416320"/>
          </a:xfrm>
          <a:prstGeom prst="rect">
            <a:avLst/>
          </a:prstGeom>
          <a:noFill/>
        </p:spPr>
        <p:txBody>
          <a:bodyPr wrap="square" rtlCol="0">
            <a:spAutoFit/>
          </a:bodyPr>
          <a:lstStyle/>
          <a:p>
            <a:pPr lvl="0" algn="ctr"/>
            <a:r>
              <a:rPr lang="vi-VN" sz="3600" b="1" dirty="0">
                <a:solidFill>
                  <a:srgbClr val="FF0000"/>
                </a:solidFill>
                <a:latin typeface="Cambria" panose="02040503050406030204" pitchFamily="18" charset="0"/>
              </a:rPr>
              <a:t>Để có mối quan hệ tốt với hàng xóm láng giềng, mỗi người cần biết đoàn kết, tương trợ, quan tâm, chia sẻ với nhau. Đây chính là truyền thống từ bao đời nay của dân tộc ta, góp phần xây dựng nếp sống văn hóa ở khu dân cư, thôn, xóm, tổ dân phố.</a:t>
            </a:r>
          </a:p>
        </p:txBody>
      </p:sp>
      <p:pic>
        <p:nvPicPr>
          <p:cNvPr id="4" name="Picture 3" descr="A close up of a logo&#10;&#10;AI-generated content may be incorrect.">
            <a:extLst>
              <a:ext uri="{FF2B5EF4-FFF2-40B4-BE49-F238E27FC236}">
                <a16:creationId xmlns:a16="http://schemas.microsoft.com/office/drawing/2014/main" id="{B2A5DF12-F96F-1B77-ACD7-0628CB7ACA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20539" y="-114300"/>
            <a:ext cx="4720127" cy="1360531"/>
          </a:xfrm>
          <a:prstGeom prst="rect">
            <a:avLst/>
          </a:prstGeom>
        </p:spPr>
      </p:pic>
    </p:spTree>
    <p:custDataLst>
      <p:tags r:id="rId1"/>
    </p:custDataLst>
    <p:extLst>
      <p:ext uri="{BB962C8B-B14F-4D97-AF65-F5344CB8AC3E}">
        <p14:creationId xmlns:p14="http://schemas.microsoft.com/office/powerpoint/2010/main" val="10639306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53BFE084-50C7-EC83-CCAB-3BBF1B9EBC5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5710"/>
          <a:stretch/>
        </p:blipFill>
        <p:spPr>
          <a:xfrm>
            <a:off x="0" y="-29754"/>
            <a:ext cx="12192000" cy="6887754"/>
          </a:xfrm>
          <a:prstGeom prst="rect">
            <a:avLst/>
          </a:prstGeom>
        </p:spPr>
      </p:pic>
      <p:grpSp>
        <p:nvGrpSpPr>
          <p:cNvPr id="2" name="组合 1">
            <a:extLst>
              <a:ext uri="{FF2B5EF4-FFF2-40B4-BE49-F238E27FC236}">
                <a16:creationId xmlns:a16="http://schemas.microsoft.com/office/drawing/2014/main" id="{DF128EA7-A07B-D5F5-A5C9-2F9706B837F6}"/>
              </a:ext>
            </a:extLst>
          </p:cNvPr>
          <p:cNvGrpSpPr/>
          <p:nvPr/>
        </p:nvGrpSpPr>
        <p:grpSpPr>
          <a:xfrm>
            <a:off x="1924329" y="960120"/>
            <a:ext cx="8404300" cy="4922520"/>
            <a:chOff x="1924329" y="960120"/>
            <a:chExt cx="8404300" cy="4922520"/>
          </a:xfrm>
        </p:grpSpPr>
        <p:grpSp>
          <p:nvGrpSpPr>
            <p:cNvPr id="20" name="组合 19">
              <a:extLst>
                <a:ext uri="{FF2B5EF4-FFF2-40B4-BE49-F238E27FC236}">
                  <a16:creationId xmlns:a16="http://schemas.microsoft.com/office/drawing/2014/main" id="{02A2F109-18B2-3079-6A25-B6C6AF625E81}"/>
                </a:ext>
              </a:extLst>
            </p:cNvPr>
            <p:cNvGrpSpPr/>
            <p:nvPr/>
          </p:nvGrpSpPr>
          <p:grpSpPr>
            <a:xfrm>
              <a:off x="1924329" y="2133600"/>
              <a:ext cx="8404300" cy="3749040"/>
              <a:chOff x="924877" y="2255520"/>
              <a:chExt cx="10211753" cy="3520440"/>
            </a:xfrm>
          </p:grpSpPr>
          <p:sp>
            <p:nvSpPr>
              <p:cNvPr id="10" name="矩形: 圆角 9">
                <a:extLst>
                  <a:ext uri="{FF2B5EF4-FFF2-40B4-BE49-F238E27FC236}">
                    <a16:creationId xmlns:a16="http://schemas.microsoft.com/office/drawing/2014/main" id="{C7255D0C-C060-2E54-5603-6DD824900FDB}"/>
                  </a:ext>
                </a:extLst>
              </p:cNvPr>
              <p:cNvSpPr/>
              <p:nvPr/>
            </p:nvSpPr>
            <p:spPr>
              <a:xfrm>
                <a:off x="1055369" y="2484120"/>
                <a:ext cx="10081261" cy="3291840"/>
              </a:xfrm>
              <a:prstGeom prst="roundRect">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12" name="矩形: 圆角 11">
                <a:extLst>
                  <a:ext uri="{FF2B5EF4-FFF2-40B4-BE49-F238E27FC236}">
                    <a16:creationId xmlns:a16="http://schemas.microsoft.com/office/drawing/2014/main" id="{622ADDA8-D98A-2CD9-A41B-07DE2B9460D8}"/>
                  </a:ext>
                </a:extLst>
              </p:cNvPr>
              <p:cNvSpPr/>
              <p:nvPr/>
            </p:nvSpPr>
            <p:spPr>
              <a:xfrm>
                <a:off x="924877" y="2255520"/>
                <a:ext cx="10081261" cy="3291840"/>
              </a:xfrm>
              <a:prstGeom prst="roundRect">
                <a:avLst/>
              </a:prstGeom>
              <a:solidFill>
                <a:srgbClr val="FFFFFF"/>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grpSp>
        <p:grpSp>
          <p:nvGrpSpPr>
            <p:cNvPr id="57" name="组合 56">
              <a:extLst>
                <a:ext uri="{FF2B5EF4-FFF2-40B4-BE49-F238E27FC236}">
                  <a16:creationId xmlns:a16="http://schemas.microsoft.com/office/drawing/2014/main" id="{FF270CC3-E0C5-1053-C853-DD883795E600}"/>
                </a:ext>
              </a:extLst>
            </p:cNvPr>
            <p:cNvGrpSpPr/>
            <p:nvPr/>
          </p:nvGrpSpPr>
          <p:grpSpPr>
            <a:xfrm>
              <a:off x="3522156" y="960120"/>
              <a:ext cx="5085945" cy="1489249"/>
              <a:chOff x="3614379" y="1112520"/>
              <a:chExt cx="5085945" cy="1489249"/>
            </a:xfrm>
          </p:grpSpPr>
          <p:sp>
            <p:nvSpPr>
              <p:cNvPr id="56" name="矩形: 圆角 55">
                <a:extLst>
                  <a:ext uri="{FF2B5EF4-FFF2-40B4-BE49-F238E27FC236}">
                    <a16:creationId xmlns:a16="http://schemas.microsoft.com/office/drawing/2014/main" id="{32BA3EA3-3F33-41B4-8BDE-F26B65E69E00}"/>
                  </a:ext>
                </a:extLst>
              </p:cNvPr>
              <p:cNvSpPr/>
              <p:nvPr/>
            </p:nvSpPr>
            <p:spPr>
              <a:xfrm>
                <a:off x="3737083" y="1233373"/>
                <a:ext cx="4963241" cy="6477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white"/>
                  </a:solidFill>
                  <a:effectLst/>
                  <a:uLnTx/>
                  <a:uFillTx/>
                  <a:latin typeface="阿里妈妈刀隶体" pitchFamily="2" charset="-122"/>
                  <a:ea typeface="阿里妈妈刀隶体" pitchFamily="2" charset="-122"/>
                  <a:cs typeface="+mn-cs"/>
                </a:endParaRPr>
              </a:p>
            </p:txBody>
          </p:sp>
          <p:sp>
            <p:nvSpPr>
              <p:cNvPr id="8" name="矩形: 圆角 7">
                <a:extLst>
                  <a:ext uri="{FF2B5EF4-FFF2-40B4-BE49-F238E27FC236}">
                    <a16:creationId xmlns:a16="http://schemas.microsoft.com/office/drawing/2014/main" id="{F109CC2C-841A-A7A8-9377-9F1DB9AE450D}"/>
                  </a:ext>
                </a:extLst>
              </p:cNvPr>
              <p:cNvSpPr/>
              <p:nvPr/>
            </p:nvSpPr>
            <p:spPr>
              <a:xfrm>
                <a:off x="3614379" y="1112520"/>
                <a:ext cx="4963241" cy="647700"/>
              </a:xfrm>
              <a:prstGeom prst="roundRect">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3600" b="0" i="0" u="none" strike="noStrike" kern="1200" cap="none" spc="0" normalizeH="0" baseline="0" noProof="0" dirty="0">
                  <a:ln>
                    <a:noFill/>
                  </a:ln>
                  <a:solidFill>
                    <a:prstClr val="white"/>
                  </a:solidFill>
                  <a:effectLst/>
                  <a:uLnTx/>
                  <a:uFillTx/>
                  <a:latin typeface="阿里妈妈刀隶体" pitchFamily="2" charset="-122"/>
                  <a:ea typeface="阿里妈妈刀隶体" pitchFamily="2" charset="-122"/>
                  <a:cs typeface="+mn-cs"/>
                </a:endParaRPr>
              </a:p>
            </p:txBody>
          </p:sp>
          <p:sp>
            <p:nvSpPr>
              <p:cNvPr id="38" name="椭圆 37">
                <a:extLst>
                  <a:ext uri="{FF2B5EF4-FFF2-40B4-BE49-F238E27FC236}">
                    <a16:creationId xmlns:a16="http://schemas.microsoft.com/office/drawing/2014/main" id="{FFD64F01-7EEF-CC17-DF96-BE05C2520B88}"/>
                  </a:ext>
                </a:extLst>
              </p:cNvPr>
              <p:cNvSpPr/>
              <p:nvPr/>
            </p:nvSpPr>
            <p:spPr>
              <a:xfrm>
                <a:off x="3788387" y="1356360"/>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39" name="椭圆 38">
                <a:extLst>
                  <a:ext uri="{FF2B5EF4-FFF2-40B4-BE49-F238E27FC236}">
                    <a16:creationId xmlns:a16="http://schemas.microsoft.com/office/drawing/2014/main" id="{9AA63381-6A9C-A01D-0FC9-82C4B7052E7F}"/>
                  </a:ext>
                </a:extLst>
              </p:cNvPr>
              <p:cNvSpPr/>
              <p:nvPr/>
            </p:nvSpPr>
            <p:spPr>
              <a:xfrm>
                <a:off x="8190392" y="1356360"/>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cxnSp>
            <p:nvCxnSpPr>
              <p:cNvPr id="41" name="直接连接符 40">
                <a:extLst>
                  <a:ext uri="{FF2B5EF4-FFF2-40B4-BE49-F238E27FC236}">
                    <a16:creationId xmlns:a16="http://schemas.microsoft.com/office/drawing/2014/main" id="{934C264E-8124-6778-A1B9-6B4ECBCC6AE6}"/>
                  </a:ext>
                </a:extLst>
              </p:cNvPr>
              <p:cNvCxnSpPr>
                <a:stCxn id="38" idx="0"/>
              </p:cNvCxnSpPr>
              <p:nvPr/>
            </p:nvCxnSpPr>
            <p:spPr>
              <a:xfrm>
                <a:off x="3875556" y="1356360"/>
                <a:ext cx="0" cy="1158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4A9C92C3-4FCC-46CD-65EA-670148ADEF7D}"/>
                  </a:ext>
                </a:extLst>
              </p:cNvPr>
              <p:cNvCxnSpPr/>
              <p:nvPr/>
            </p:nvCxnSpPr>
            <p:spPr>
              <a:xfrm>
                <a:off x="8277561" y="1356360"/>
                <a:ext cx="0" cy="1158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3" name="椭圆 42">
                <a:extLst>
                  <a:ext uri="{FF2B5EF4-FFF2-40B4-BE49-F238E27FC236}">
                    <a16:creationId xmlns:a16="http://schemas.microsoft.com/office/drawing/2014/main" id="{313D3C8B-99C8-35E9-1D29-FD39C7BE5596}"/>
                  </a:ext>
                </a:extLst>
              </p:cNvPr>
              <p:cNvSpPr/>
              <p:nvPr/>
            </p:nvSpPr>
            <p:spPr>
              <a:xfrm>
                <a:off x="3788387" y="2427431"/>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44" name="椭圆 43">
                <a:extLst>
                  <a:ext uri="{FF2B5EF4-FFF2-40B4-BE49-F238E27FC236}">
                    <a16:creationId xmlns:a16="http://schemas.microsoft.com/office/drawing/2014/main" id="{2C81A2AD-1631-7EF4-3511-ED402A5C7EB5}"/>
                  </a:ext>
                </a:extLst>
              </p:cNvPr>
              <p:cNvSpPr/>
              <p:nvPr/>
            </p:nvSpPr>
            <p:spPr>
              <a:xfrm>
                <a:off x="8190392" y="2427431"/>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grpSp>
      </p:grpSp>
      <p:pic>
        <p:nvPicPr>
          <p:cNvPr id="16" name="图片 15">
            <a:extLst>
              <a:ext uri="{FF2B5EF4-FFF2-40B4-BE49-F238E27FC236}">
                <a16:creationId xmlns:a16="http://schemas.microsoft.com/office/drawing/2014/main" id="{78AC07EB-3ECC-6D49-AFC6-E39B2BEE74E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61398" y="2839400"/>
            <a:ext cx="5237573" cy="5237573"/>
          </a:xfrm>
          <a:prstGeom prst="rect">
            <a:avLst/>
          </a:prstGeom>
        </p:spPr>
      </p:pic>
      <p:pic>
        <p:nvPicPr>
          <p:cNvPr id="18" name="图片 17">
            <a:extLst>
              <a:ext uri="{FF2B5EF4-FFF2-40B4-BE49-F238E27FC236}">
                <a16:creationId xmlns:a16="http://schemas.microsoft.com/office/drawing/2014/main" id="{1FFC82A8-6C3C-3A46-1407-D6923232FF9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5572" y="4411212"/>
            <a:ext cx="4139802" cy="2568510"/>
          </a:xfrm>
          <a:prstGeom prst="rect">
            <a:avLst/>
          </a:prstGeom>
        </p:spPr>
      </p:pic>
      <p:pic>
        <p:nvPicPr>
          <p:cNvPr id="6" name="Picture 5">
            <a:extLst>
              <a:ext uri="{FF2B5EF4-FFF2-40B4-BE49-F238E27FC236}">
                <a16:creationId xmlns:a16="http://schemas.microsoft.com/office/drawing/2014/main" id="{49933AC6-3C36-A3FE-DAD9-656555182EAD}"/>
              </a:ext>
            </a:extLst>
          </p:cNvPr>
          <p:cNvPicPr>
            <a:picLocks noChangeAspect="1"/>
          </p:cNvPicPr>
          <p:nvPr/>
        </p:nvPicPr>
        <p:blipFill>
          <a:blip r:embed="rId6"/>
          <a:stretch>
            <a:fillRect/>
          </a:stretch>
        </p:blipFill>
        <p:spPr>
          <a:xfrm>
            <a:off x="1440125" y="1963946"/>
            <a:ext cx="9480102" cy="4432176"/>
          </a:xfrm>
          <a:prstGeom prst="rect">
            <a:avLst/>
          </a:prstGeom>
        </p:spPr>
      </p:pic>
    </p:spTree>
    <p:custDataLst>
      <p:tags r:id="rId1"/>
    </p:custDataLst>
    <p:extLst>
      <p:ext uri="{BB962C8B-B14F-4D97-AF65-F5344CB8AC3E}">
        <p14:creationId xmlns:p14="http://schemas.microsoft.com/office/powerpoint/2010/main" val="42738925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05E7E35-12FF-3F12-1096-AB7B0BFC7A3D}"/>
              </a:ext>
            </a:extLst>
          </p:cNvPr>
          <p:cNvPicPr>
            <a:picLocks noChangeAspect="1"/>
          </p:cNvPicPr>
          <p:nvPr/>
        </p:nvPicPr>
        <p:blipFill rotWithShape="1">
          <a:blip r:embed="rId2">
            <a:extLst>
              <a:ext uri="{28A0092B-C50C-407E-A947-70E740481C1C}">
                <a14:useLocalDpi xmlns:a14="http://schemas.microsoft.com/office/drawing/2010/main" val="0"/>
              </a:ext>
            </a:extLst>
          </a:blip>
          <a:srcRect l="-1580" r="70346" b="10722"/>
          <a:stretch/>
        </p:blipFill>
        <p:spPr>
          <a:xfrm>
            <a:off x="1169186" y="2029786"/>
            <a:ext cx="3788933" cy="4828214"/>
          </a:xfrm>
          <a:prstGeom prst="rect">
            <a:avLst/>
          </a:prstGeom>
        </p:spPr>
      </p:pic>
      <p:pic>
        <p:nvPicPr>
          <p:cNvPr id="5" name="Picture 4">
            <a:extLst>
              <a:ext uri="{FF2B5EF4-FFF2-40B4-BE49-F238E27FC236}">
                <a16:creationId xmlns:a16="http://schemas.microsoft.com/office/drawing/2014/main" id="{2B0C5D94-1851-C748-C362-EA4A45CBE248}"/>
              </a:ext>
            </a:extLst>
          </p:cNvPr>
          <p:cNvPicPr>
            <a:picLocks noChangeAspect="1"/>
          </p:cNvPicPr>
          <p:nvPr/>
        </p:nvPicPr>
        <p:blipFill rotWithShape="1">
          <a:blip r:embed="rId2">
            <a:extLst>
              <a:ext uri="{28A0092B-C50C-407E-A947-70E740481C1C}">
                <a14:useLocalDpi xmlns:a14="http://schemas.microsoft.com/office/drawing/2010/main" val="0"/>
              </a:ext>
            </a:extLst>
          </a:blip>
          <a:srcRect l="42701" b="8694"/>
          <a:stretch/>
        </p:blipFill>
        <p:spPr>
          <a:xfrm>
            <a:off x="4256238" y="1850065"/>
            <a:ext cx="6950766" cy="4937918"/>
          </a:xfrm>
          <a:prstGeom prst="rect">
            <a:avLst/>
          </a:prstGeom>
        </p:spPr>
      </p:pic>
      <p:sp>
        <p:nvSpPr>
          <p:cNvPr id="2" name="TextBox 1">
            <a:extLst>
              <a:ext uri="{FF2B5EF4-FFF2-40B4-BE49-F238E27FC236}">
                <a16:creationId xmlns:a16="http://schemas.microsoft.com/office/drawing/2014/main" id="{BA289D6D-5F52-51F4-E68D-47F8BF98980F}"/>
              </a:ext>
            </a:extLst>
          </p:cNvPr>
          <p:cNvSpPr txBox="1"/>
          <p:nvPr/>
        </p:nvSpPr>
        <p:spPr>
          <a:xfrm>
            <a:off x="1223010" y="560070"/>
            <a:ext cx="10126980" cy="1754326"/>
          </a:xfrm>
          <a:prstGeom prst="rect">
            <a:avLst/>
          </a:prstGeom>
          <a:noFill/>
        </p:spPr>
        <p:txBody>
          <a:bodyPr wrap="square" rtlCol="0">
            <a:spAutoFit/>
          </a:bodyPr>
          <a:lstStyle/>
          <a:p>
            <a:pPr algn="ctr"/>
            <a:r>
              <a:rPr lang="en-US" sz="3600" b="1" dirty="0">
                <a:solidFill>
                  <a:srgbClr val="0070C0"/>
                </a:solidFill>
                <a:latin typeface="Cambria" panose="02040503050406030204" pitchFamily="18" charset="0"/>
                <a:ea typeface="Cambria" panose="02040503050406030204" pitchFamily="18" charset="0"/>
              </a:rPr>
              <a:t>Chia </a:t>
            </a:r>
            <a:r>
              <a:rPr lang="en-US" sz="3600" b="1" dirty="0" err="1">
                <a:solidFill>
                  <a:srgbClr val="0070C0"/>
                </a:solidFill>
                <a:latin typeface="Cambria" panose="02040503050406030204" pitchFamily="18" charset="0"/>
                <a:ea typeface="Cambria" panose="02040503050406030204" pitchFamily="18" charset="0"/>
              </a:rPr>
              <a:t>sẻ</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về</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những</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việc</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em</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đã</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làm</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và</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sẽ</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làm</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để</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thể</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hiện</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quan</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tâm</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đến</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hàng</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xóm</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láng</a:t>
            </a:r>
            <a:r>
              <a:rPr lang="en-US" sz="3600" b="1" dirty="0">
                <a:solidFill>
                  <a:srgbClr val="0070C0"/>
                </a:solidFill>
                <a:latin typeface="Cambria" panose="02040503050406030204" pitchFamily="18" charset="0"/>
                <a:ea typeface="Cambria" panose="02040503050406030204" pitchFamily="18" charset="0"/>
              </a:rPr>
              <a:t> </a:t>
            </a:r>
            <a:r>
              <a:rPr lang="en-US" sz="3600" b="1" dirty="0" err="1">
                <a:solidFill>
                  <a:srgbClr val="0070C0"/>
                </a:solidFill>
                <a:latin typeface="Cambria" panose="02040503050406030204" pitchFamily="18" charset="0"/>
                <a:ea typeface="Cambria" panose="02040503050406030204" pitchFamily="18" charset="0"/>
              </a:rPr>
              <a:t>giềng</a:t>
            </a:r>
            <a:r>
              <a:rPr lang="en-US" sz="3600" b="1" dirty="0">
                <a:solidFill>
                  <a:srgbClr val="0070C0"/>
                </a:solidFill>
                <a:latin typeface="Cambria" panose="02040503050406030204" pitchFamily="18" charset="0"/>
                <a:ea typeface="Cambria" panose="02040503050406030204" pitchFamily="18" charset="0"/>
              </a:rPr>
              <a:t> </a:t>
            </a:r>
          </a:p>
          <a:p>
            <a:pPr algn="ctr"/>
            <a:endParaRPr lang="en-US" sz="36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0129012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FE8E66E-C8A1-400D-B8BA-34E6AF441B3D}"/>
              </a:ext>
            </a:extLst>
          </p:cNvPr>
          <p:cNvPicPr>
            <a:picLocks noChangeAspect="1"/>
          </p:cNvPicPr>
          <p:nvPr/>
        </p:nvPicPr>
        <p:blipFill rotWithShape="1">
          <a:blip r:embed="rId4"/>
          <a:srcRect l="11913" t="15692" r="6044" b="9416"/>
          <a:stretch/>
        </p:blipFill>
        <p:spPr>
          <a:xfrm>
            <a:off x="0" y="0"/>
            <a:ext cx="12192000" cy="6858000"/>
          </a:xfrm>
          <a:prstGeom prst="rect">
            <a:avLst/>
          </a:prstGeom>
        </p:spPr>
      </p:pic>
      <p:pic>
        <p:nvPicPr>
          <p:cNvPr id="1034" name="Picture 10" descr="[animate output image]">
            <a:extLst>
              <a:ext uri="{FF2B5EF4-FFF2-40B4-BE49-F238E27FC236}">
                <a16:creationId xmlns:a16="http://schemas.microsoft.com/office/drawing/2014/main" id="{125A4119-AF17-4096-A57D-205A6F4DB95A}"/>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496557" y="2730872"/>
            <a:ext cx="2156752" cy="1970366"/>
          </a:xfrm>
          <a:prstGeom prst="rect">
            <a:avLst/>
          </a:prstGeom>
          <a:noFill/>
          <a:extLst>
            <a:ext uri="{909E8E84-426E-40DD-AFC4-6F175D3DCCD1}">
              <a14:hiddenFill xmlns:a14="http://schemas.microsoft.com/office/drawing/2010/main">
                <a:solidFill>
                  <a:srgbClr val="FFFFFF"/>
                </a:solidFill>
              </a14:hiddenFill>
            </a:ext>
          </a:extLst>
        </p:spPr>
      </p:pic>
      <p:pic>
        <p:nvPicPr>
          <p:cNvPr id="7" name="21 NK PowerSkills">
            <a:extLst>
              <a:ext uri="{FF2B5EF4-FFF2-40B4-BE49-F238E27FC236}">
                <a16:creationId xmlns:a16="http://schemas.microsoft.com/office/drawing/2014/main" id="{6F1E8628-B968-4DA5-8C1C-79693AAC1530}"/>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154782" y="404821"/>
            <a:ext cx="3726260" cy="4679058"/>
          </a:xfrm>
          <a:prstGeom prst="rect">
            <a:avLst/>
          </a:prstGeom>
        </p:spPr>
      </p:pic>
      <p:pic>
        <p:nvPicPr>
          <p:cNvPr id="14" name="21 NK PowerSkills">
            <a:extLst>
              <a:ext uri="{FF2B5EF4-FFF2-40B4-BE49-F238E27FC236}">
                <a16:creationId xmlns:a16="http://schemas.microsoft.com/office/drawing/2014/main" id="{A99BBECF-83B7-4477-AFA4-5103DFD02249}"/>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4667992" y="3765249"/>
            <a:ext cx="1646387" cy="1527803"/>
          </a:xfrm>
          <a:prstGeom prst="rect">
            <a:avLst/>
          </a:prstGeom>
        </p:spPr>
      </p:pic>
      <p:pic>
        <p:nvPicPr>
          <p:cNvPr id="1030" name="Picture 6" descr="Cartoon Cows Wallpapers - Wallpaper Cave">
            <a:extLst>
              <a:ext uri="{FF2B5EF4-FFF2-40B4-BE49-F238E27FC236}">
                <a16:creationId xmlns:a16="http://schemas.microsoft.com/office/drawing/2014/main" id="{B2E82BD6-9031-4ABF-8695-A11ECDF7D883}"/>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2959" b="94675" l="2676" r="98328">
                        <a14:foregroundMark x1="21070" y1="31953" x2="33110" y2="50888"/>
                        <a14:foregroundMark x1="43144" y1="50296" x2="38796" y2="58580"/>
                        <a14:foregroundMark x1="33110" y1="43195" x2="59197" y2="53846"/>
                        <a14:foregroundMark x1="55184" y1="53846" x2="49164" y2="64497"/>
                        <a14:foregroundMark x1="61204" y1="33728" x2="42809" y2="42012"/>
                        <a14:foregroundMark x1="54181" y1="24852" x2="46823" y2="25444"/>
                        <a14:foregroundMark x1="47157" y1="28994" x2="29431" y2="30769"/>
                        <a14:foregroundMark x1="29431" y1="30769" x2="15385" y2="20118"/>
                        <a14:foregroundMark x1="14047" y1="17751" x2="4348" y2="24260"/>
                        <a14:foregroundMark x1="11037" y1="10059" x2="12375" y2="19527"/>
                        <a14:foregroundMark x1="9699" y1="26627" x2="3010" y2="33136"/>
                        <a14:foregroundMark x1="14716" y1="24260" x2="27425" y2="21893"/>
                        <a14:foregroundMark x1="16388" y1="38462" x2="15385" y2="46746"/>
                        <a14:foregroundMark x1="10033" y1="36686" x2="9699" y2="27219"/>
                        <a14:foregroundMark x1="10368" y1="2959" x2="10368" y2="2959"/>
                        <a14:foregroundMark x1="31438" y1="3550" x2="31438" y2="3550"/>
                        <a14:foregroundMark x1="67893" y1="45562" x2="68227" y2="47337"/>
                        <a14:foregroundMark x1="67559" y1="35503" x2="67224" y2="63314"/>
                        <a14:foregroundMark x1="65217" y1="34320" x2="58528" y2="60947"/>
                        <a14:foregroundMark x1="65552" y1="41420" x2="60535" y2="68639"/>
                        <a14:foregroundMark x1="64214" y1="66864" x2="59197" y2="72189"/>
                        <a14:foregroundMark x1="57191" y1="86982" x2="56856" y2="90533"/>
                        <a14:foregroundMark x1="56856" y1="91716" x2="57191" y2="95266"/>
                        <a14:foregroundMark x1="65217" y1="85799" x2="59866" y2="78698"/>
                        <a14:foregroundMark x1="55853" y1="78107" x2="54515" y2="86391"/>
                        <a14:foregroundMark x1="56856" y1="73964" x2="41137" y2="69231"/>
                        <a14:foregroundMark x1="49498" y1="68639" x2="34783" y2="72189"/>
                        <a14:foregroundMark x1="35452" y1="69231" x2="31438" y2="88757"/>
                        <a14:foregroundMark x1="32441" y1="87574" x2="32107" y2="93491"/>
                        <a14:foregroundMark x1="26421" y1="77515" x2="24415" y2="90533"/>
                        <a14:foregroundMark x1="23746" y1="65089" x2="20736" y2="59172"/>
                        <a14:foregroundMark x1="29431" y1="67456" x2="26421" y2="52663"/>
                        <a14:foregroundMark x1="53512" y1="42012" x2="61538" y2="37278"/>
                        <a14:foregroundMark x1="91973" y1="47337" x2="91973" y2="49112"/>
                        <a14:foregroundMark x1="95987" y1="47337" x2="95987" y2="47337"/>
                        <a14:foregroundMark x1="95987" y1="50888" x2="95987" y2="50888"/>
                        <a14:foregroundMark x1="98328" y1="46746" x2="98328" y2="46746"/>
                      </a14:backgroundRemoval>
                    </a14:imgEffect>
                  </a14:imgLayer>
                </a14:imgProps>
              </a:ext>
              <a:ext uri="{28A0092B-C50C-407E-A947-70E740481C1C}">
                <a14:useLocalDpi xmlns:a14="http://schemas.microsoft.com/office/drawing/2010/main" val="0"/>
              </a:ext>
            </a:extLst>
          </a:blip>
          <a:srcRect/>
          <a:stretch>
            <a:fillRect/>
          </a:stretch>
        </p:blipFill>
        <p:spPr bwMode="auto">
          <a:xfrm>
            <a:off x="9281560" y="2744350"/>
            <a:ext cx="3349411" cy="189314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a:extLst>
              <a:ext uri="{FF2B5EF4-FFF2-40B4-BE49-F238E27FC236}">
                <a16:creationId xmlns:a16="http://schemas.microsoft.com/office/drawing/2014/main" id="{13136EC2-9DB7-4AEE-B449-6C75A984B664}"/>
              </a:ext>
            </a:extLst>
          </p:cNvPr>
          <p:cNvPicPr>
            <a:picLocks noChangeAspect="1"/>
          </p:cNvPicPr>
          <p:nvPr/>
        </p:nvPicPr>
        <p:blipFill>
          <a:blip r:embed="rId10">
            <a:clrChange>
              <a:clrFrom>
                <a:srgbClr val="FFFFFF"/>
              </a:clrFrom>
              <a:clrTo>
                <a:srgbClr val="FFFFFF">
                  <a:alpha val="0"/>
                </a:srgbClr>
              </a:clrTo>
            </a:clrChange>
          </a:blip>
          <a:stretch>
            <a:fillRect/>
          </a:stretch>
        </p:blipFill>
        <p:spPr>
          <a:xfrm>
            <a:off x="7639773" y="3833821"/>
            <a:ext cx="4297680" cy="1654879"/>
          </a:xfrm>
          <a:prstGeom prst="rect">
            <a:avLst/>
          </a:prstGeom>
        </p:spPr>
      </p:pic>
      <p:pic>
        <p:nvPicPr>
          <p:cNvPr id="26" name="Picture 25">
            <a:extLst>
              <a:ext uri="{FF2B5EF4-FFF2-40B4-BE49-F238E27FC236}">
                <a16:creationId xmlns:a16="http://schemas.microsoft.com/office/drawing/2014/main" id="{C36EFED7-E9E5-4BD5-BD29-54452D7BC239}"/>
              </a:ext>
            </a:extLst>
          </p:cNvPr>
          <p:cNvPicPr>
            <a:picLocks noChangeAspect="1"/>
          </p:cNvPicPr>
          <p:nvPr/>
        </p:nvPicPr>
        <p:blipFill rotWithShape="1">
          <a:blip r:embed="rId11"/>
          <a:srcRect t="36893" b="52929"/>
          <a:stretch/>
        </p:blipFill>
        <p:spPr>
          <a:xfrm>
            <a:off x="7257929" y="5235343"/>
            <a:ext cx="2315030" cy="184229"/>
          </a:xfrm>
          <a:prstGeom prst="rect">
            <a:avLst/>
          </a:prstGeom>
        </p:spPr>
      </p:pic>
      <p:pic>
        <p:nvPicPr>
          <p:cNvPr id="27" name="Picture 26">
            <a:extLst>
              <a:ext uri="{FF2B5EF4-FFF2-40B4-BE49-F238E27FC236}">
                <a16:creationId xmlns:a16="http://schemas.microsoft.com/office/drawing/2014/main" id="{9458088D-7C1E-4751-876E-2CAA4544162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20988" y="3765011"/>
            <a:ext cx="2962178" cy="2962178"/>
          </a:xfrm>
          <a:prstGeom prst="rect">
            <a:avLst/>
          </a:prstGeom>
        </p:spPr>
      </p:pic>
      <p:pic>
        <p:nvPicPr>
          <p:cNvPr id="28" name="7" descr="Car Wheel Png - Car Wheel Cartoon Transparent, Png Download - kindpng">
            <a:extLst>
              <a:ext uri="{FF2B5EF4-FFF2-40B4-BE49-F238E27FC236}">
                <a16:creationId xmlns:a16="http://schemas.microsoft.com/office/drawing/2014/main" id="{227BFF77-3ADE-44CD-B96E-C5739132C44E}"/>
              </a:ext>
            </a:extLst>
          </p:cNvPr>
          <p:cNvPicPr>
            <a:picLocks noChangeAspect="1" noChangeArrowheads="1"/>
          </p:cNvPicPr>
          <p:nvPr/>
        </p:nvPicPr>
        <p:blipFill rotWithShape="1">
          <a:blip r:embed="rId13" cstate="print">
            <a:extLst>
              <a:ext uri="{BEBA8EAE-BF5A-486C-A8C5-ECC9F3942E4B}">
                <a14:imgProps xmlns:a14="http://schemas.microsoft.com/office/drawing/2010/main">
                  <a14:imgLayer r:embed="rId14">
                    <a14:imgEffect>
                      <a14:backgroundRemoval t="2946" b="95434" l="10000" r="90000"/>
                    </a14:imgEffect>
                  </a14:imgLayer>
                </a14:imgProps>
              </a:ext>
              <a:ext uri="{28A0092B-C50C-407E-A947-70E740481C1C}">
                <a14:useLocalDpi xmlns:a14="http://schemas.microsoft.com/office/drawing/2010/main" val="0"/>
              </a:ext>
            </a:extLst>
          </a:blip>
          <a:srcRect l="10814" t="3952" r="13527" b="3756"/>
          <a:stretch/>
        </p:blipFill>
        <p:spPr bwMode="auto">
          <a:xfrm>
            <a:off x="7679304" y="6052271"/>
            <a:ext cx="372023" cy="3583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6" descr="Car Wheel Png - Car Wheel Cartoon Transparent, Png Download - kindpng">
            <a:extLst>
              <a:ext uri="{FF2B5EF4-FFF2-40B4-BE49-F238E27FC236}">
                <a16:creationId xmlns:a16="http://schemas.microsoft.com/office/drawing/2014/main" id="{BE602906-35D1-4148-A974-2136706A74DD}"/>
              </a:ext>
            </a:extLst>
          </p:cNvPr>
          <p:cNvPicPr>
            <a:picLocks noChangeAspect="1" noChangeArrowheads="1"/>
          </p:cNvPicPr>
          <p:nvPr/>
        </p:nvPicPr>
        <p:blipFill rotWithShape="1">
          <a:blip r:embed="rId13" cstate="print">
            <a:extLst>
              <a:ext uri="{BEBA8EAE-BF5A-486C-A8C5-ECC9F3942E4B}">
                <a14:imgProps xmlns:a14="http://schemas.microsoft.com/office/drawing/2010/main">
                  <a14:imgLayer r:embed="rId14">
                    <a14:imgEffect>
                      <a14:backgroundRemoval t="2946" b="95434" l="10000" r="90000"/>
                    </a14:imgEffect>
                  </a14:imgLayer>
                </a14:imgProps>
              </a:ext>
              <a:ext uri="{28A0092B-C50C-407E-A947-70E740481C1C}">
                <a14:useLocalDpi xmlns:a14="http://schemas.microsoft.com/office/drawing/2010/main" val="0"/>
              </a:ext>
            </a:extLst>
          </a:blip>
          <a:srcRect l="10814" t="3952" r="13527" b="3756"/>
          <a:stretch/>
        </p:blipFill>
        <p:spPr bwMode="auto">
          <a:xfrm>
            <a:off x="8583425" y="6052271"/>
            <a:ext cx="372023" cy="3583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5">
            <a:extLst>
              <a:ext uri="{FF2B5EF4-FFF2-40B4-BE49-F238E27FC236}">
                <a16:creationId xmlns:a16="http://schemas.microsoft.com/office/drawing/2014/main" id="{AB861285-01F2-4A5E-BEBF-10EF63BBF955}"/>
              </a:ext>
            </a:extLst>
          </p:cNvPr>
          <p:cNvPicPr>
            <a:picLocks noChangeAspect="1"/>
          </p:cNvPicPr>
          <p:nvPr/>
        </p:nvPicPr>
        <p:blipFill>
          <a:blip r:embed="rId15">
            <a:clrChange>
              <a:clrFrom>
                <a:srgbClr val="FFFFFF"/>
              </a:clrFrom>
              <a:clrTo>
                <a:srgbClr val="FFFFFF">
                  <a:alpha val="0"/>
                </a:srgbClr>
              </a:clrTo>
            </a:clrChange>
          </a:blip>
          <a:stretch>
            <a:fillRect/>
          </a:stretch>
        </p:blipFill>
        <p:spPr>
          <a:xfrm>
            <a:off x="3015319" y="4225161"/>
            <a:ext cx="1216053" cy="1078992"/>
          </a:xfrm>
          <a:prstGeom prst="rect">
            <a:avLst/>
          </a:prstGeom>
        </p:spPr>
      </p:pic>
      <p:pic>
        <p:nvPicPr>
          <p:cNvPr id="37" name="Picture 36">
            <a:extLst>
              <a:ext uri="{FF2B5EF4-FFF2-40B4-BE49-F238E27FC236}">
                <a16:creationId xmlns:a16="http://schemas.microsoft.com/office/drawing/2014/main" id="{ABDEA9A4-6AE0-438D-887F-DB873C3DB240}"/>
              </a:ext>
            </a:extLst>
          </p:cNvPr>
          <p:cNvPicPr>
            <a:picLocks noChangeAspect="1"/>
          </p:cNvPicPr>
          <p:nvPr/>
        </p:nvPicPr>
        <p:blipFill>
          <a:blip r:embed="rId15">
            <a:clrChange>
              <a:clrFrom>
                <a:srgbClr val="FFFFFF"/>
              </a:clrFrom>
              <a:clrTo>
                <a:srgbClr val="FFFFFF">
                  <a:alpha val="0"/>
                </a:srgbClr>
              </a:clrTo>
            </a:clrChange>
          </a:blip>
          <a:stretch>
            <a:fillRect/>
          </a:stretch>
        </p:blipFill>
        <p:spPr>
          <a:xfrm>
            <a:off x="2025710" y="4856102"/>
            <a:ext cx="1216053" cy="1078992"/>
          </a:xfrm>
          <a:prstGeom prst="rect">
            <a:avLst/>
          </a:prstGeom>
        </p:spPr>
      </p:pic>
      <p:pic>
        <p:nvPicPr>
          <p:cNvPr id="38" name="Picture 37">
            <a:extLst>
              <a:ext uri="{FF2B5EF4-FFF2-40B4-BE49-F238E27FC236}">
                <a16:creationId xmlns:a16="http://schemas.microsoft.com/office/drawing/2014/main" id="{AADF9399-5CEE-4F37-B09A-346F4A33B02D}"/>
              </a:ext>
            </a:extLst>
          </p:cNvPr>
          <p:cNvPicPr>
            <a:picLocks noChangeAspect="1"/>
          </p:cNvPicPr>
          <p:nvPr/>
        </p:nvPicPr>
        <p:blipFill>
          <a:blip r:embed="rId15">
            <a:clrChange>
              <a:clrFrom>
                <a:srgbClr val="FFFFFF"/>
              </a:clrFrom>
              <a:clrTo>
                <a:srgbClr val="FFFFFF">
                  <a:alpha val="0"/>
                </a:srgbClr>
              </a:clrTo>
            </a:clrChange>
          </a:blip>
          <a:stretch>
            <a:fillRect/>
          </a:stretch>
        </p:blipFill>
        <p:spPr>
          <a:xfrm>
            <a:off x="929110" y="5487043"/>
            <a:ext cx="1216053" cy="1078992"/>
          </a:xfrm>
          <a:prstGeom prst="rect">
            <a:avLst/>
          </a:prstGeom>
        </p:spPr>
      </p:pic>
      <p:pic>
        <p:nvPicPr>
          <p:cNvPr id="39" name="Picture 38">
            <a:extLst>
              <a:ext uri="{FF2B5EF4-FFF2-40B4-BE49-F238E27FC236}">
                <a16:creationId xmlns:a16="http://schemas.microsoft.com/office/drawing/2014/main" id="{EFC5F42F-B2E7-4970-A551-FF2513D97CDE}"/>
              </a:ext>
            </a:extLst>
          </p:cNvPr>
          <p:cNvPicPr>
            <a:picLocks noChangeAspect="1"/>
          </p:cNvPicPr>
          <p:nvPr/>
        </p:nvPicPr>
        <p:blipFill>
          <a:blip r:embed="rId15">
            <a:clrChange>
              <a:clrFrom>
                <a:srgbClr val="FFFFFF"/>
              </a:clrFrom>
              <a:clrTo>
                <a:srgbClr val="FFFFFF">
                  <a:alpha val="0"/>
                </a:srgbClr>
              </a:clrTo>
            </a:clrChange>
          </a:blip>
          <a:stretch>
            <a:fillRect/>
          </a:stretch>
        </p:blipFill>
        <p:spPr>
          <a:xfrm>
            <a:off x="1480646" y="4024641"/>
            <a:ext cx="1216053" cy="1078992"/>
          </a:xfrm>
          <a:prstGeom prst="rect">
            <a:avLst/>
          </a:prstGeom>
        </p:spPr>
      </p:pic>
      <p:pic>
        <p:nvPicPr>
          <p:cNvPr id="40" name="Picture 39">
            <a:extLst>
              <a:ext uri="{FF2B5EF4-FFF2-40B4-BE49-F238E27FC236}">
                <a16:creationId xmlns:a16="http://schemas.microsoft.com/office/drawing/2014/main" id="{4706AFAB-1088-4E01-BB4E-0DE1A8B8ADA1}"/>
              </a:ext>
            </a:extLst>
          </p:cNvPr>
          <p:cNvPicPr>
            <a:picLocks noChangeAspect="1"/>
          </p:cNvPicPr>
          <p:nvPr/>
        </p:nvPicPr>
        <p:blipFill>
          <a:blip r:embed="rId15">
            <a:clrChange>
              <a:clrFrom>
                <a:srgbClr val="FFFFFF"/>
              </a:clrFrom>
              <a:clrTo>
                <a:srgbClr val="FFFFFF">
                  <a:alpha val="0"/>
                </a:srgbClr>
              </a:clrTo>
            </a:clrChange>
          </a:blip>
          <a:stretch>
            <a:fillRect/>
          </a:stretch>
        </p:blipFill>
        <p:spPr>
          <a:xfrm>
            <a:off x="603048" y="4544383"/>
            <a:ext cx="1216053" cy="1078992"/>
          </a:xfrm>
          <a:prstGeom prst="rect">
            <a:avLst/>
          </a:prstGeom>
        </p:spPr>
      </p:pic>
      <p:pic>
        <p:nvPicPr>
          <p:cNvPr id="41" name="Picture 40">
            <a:extLst>
              <a:ext uri="{FF2B5EF4-FFF2-40B4-BE49-F238E27FC236}">
                <a16:creationId xmlns:a16="http://schemas.microsoft.com/office/drawing/2014/main" id="{BB613A33-60A6-4F6C-9103-E3A4887A9033}"/>
              </a:ext>
            </a:extLst>
          </p:cNvPr>
          <p:cNvPicPr>
            <a:picLocks noChangeAspect="1"/>
          </p:cNvPicPr>
          <p:nvPr/>
        </p:nvPicPr>
        <p:blipFill>
          <a:blip r:embed="rId15">
            <a:clrChange>
              <a:clrFrom>
                <a:srgbClr val="FFFFFF"/>
              </a:clrFrom>
              <a:clrTo>
                <a:srgbClr val="FFFFFF">
                  <a:alpha val="0"/>
                </a:srgbClr>
              </a:clrTo>
            </a:clrChange>
          </a:blip>
          <a:stretch>
            <a:fillRect/>
          </a:stretch>
        </p:blipFill>
        <p:spPr>
          <a:xfrm>
            <a:off x="-346669" y="5061979"/>
            <a:ext cx="1216053" cy="1078992"/>
          </a:xfrm>
          <a:prstGeom prst="rect">
            <a:avLst/>
          </a:prstGeom>
        </p:spPr>
      </p:pic>
      <p:pic>
        <p:nvPicPr>
          <p:cNvPr id="1026" name="Picture 2" descr="Milk carton - Cool Milk">
            <a:extLst>
              <a:ext uri="{FF2B5EF4-FFF2-40B4-BE49-F238E27FC236}">
                <a16:creationId xmlns:a16="http://schemas.microsoft.com/office/drawing/2014/main" id="{14A2F2E3-4E6A-4379-9447-E55876B96166}"/>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605649" y="4966757"/>
            <a:ext cx="553383" cy="79933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F69219D8-EE72-475B-A08C-E8B31B0B234A}"/>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p:blipFill>
        <p:spPr bwMode="auto">
          <a:xfrm rot="17713130">
            <a:off x="7692444" y="4960558"/>
            <a:ext cx="889949" cy="629199"/>
          </a:xfrm>
          <a:prstGeom prst="rect">
            <a:avLst/>
          </a:prstGeom>
          <a:noFill/>
          <a:extLst>
            <a:ext uri="{909E8E84-426E-40DD-AFC4-6F175D3DCCD1}">
              <a14:hiddenFill xmlns:a14="http://schemas.microsoft.com/office/drawing/2010/main">
                <a:solidFill>
                  <a:srgbClr val="FFFFFF"/>
                </a:solidFill>
              </a14:hiddenFill>
            </a:ext>
          </a:extLst>
        </p:spPr>
      </p:pic>
      <p:pic>
        <p:nvPicPr>
          <p:cNvPr id="43" name="20 NK PowerSkills">
            <a:extLst>
              <a:ext uri="{FF2B5EF4-FFF2-40B4-BE49-F238E27FC236}">
                <a16:creationId xmlns:a16="http://schemas.microsoft.com/office/drawing/2014/main" id="{6C09F464-BEE1-4BB5-9ED2-47D50CD7C04C}"/>
              </a:ext>
            </a:extLst>
          </p:cNvPr>
          <p:cNvPicPr>
            <a:picLocks noChangeAspect="1"/>
          </p:cNvPicPr>
          <p:nvPr/>
        </p:nvPicPr>
        <p:blipFill>
          <a:blip r:embed="rId18">
            <a:clrChange>
              <a:clrFrom>
                <a:srgbClr val="FFFFFF"/>
              </a:clrFrom>
              <a:clrTo>
                <a:srgbClr val="FFFFFF">
                  <a:alpha val="0"/>
                </a:srgbClr>
              </a:clrTo>
            </a:clrChange>
          </a:blip>
          <a:stretch>
            <a:fillRect/>
          </a:stretch>
        </p:blipFill>
        <p:spPr>
          <a:xfrm>
            <a:off x="8460822" y="5305282"/>
            <a:ext cx="436221" cy="441264"/>
          </a:xfrm>
          <a:prstGeom prst="rect">
            <a:avLst/>
          </a:prstGeom>
        </p:spPr>
      </p:pic>
      <p:pic>
        <p:nvPicPr>
          <p:cNvPr id="46" name="Picture 45">
            <a:extLst>
              <a:ext uri="{FF2B5EF4-FFF2-40B4-BE49-F238E27FC236}">
                <a16:creationId xmlns:a16="http://schemas.microsoft.com/office/drawing/2014/main" id="{F14E0E7F-E3E0-412B-A66D-7383F5AD0CC3}"/>
              </a:ext>
            </a:extLst>
          </p:cNvPr>
          <p:cNvPicPr>
            <a:picLocks noChangeAspect="1"/>
          </p:cNvPicPr>
          <p:nvPr/>
        </p:nvPicPr>
        <p:blipFill>
          <a:blip r:embed="rId15">
            <a:clrChange>
              <a:clrFrom>
                <a:srgbClr val="FFFFFF"/>
              </a:clrFrom>
              <a:clrTo>
                <a:srgbClr val="FFFFFF">
                  <a:alpha val="0"/>
                </a:srgbClr>
              </a:clrTo>
            </a:clrChange>
          </a:blip>
          <a:stretch>
            <a:fillRect/>
          </a:stretch>
        </p:blipFill>
        <p:spPr>
          <a:xfrm>
            <a:off x="8397276" y="4793665"/>
            <a:ext cx="1055367" cy="936417"/>
          </a:xfrm>
          <a:prstGeom prst="rect">
            <a:avLst/>
          </a:prstGeom>
        </p:spPr>
      </p:pic>
      <p:pic>
        <p:nvPicPr>
          <p:cNvPr id="52" name="16 NK PowerSkills">
            <a:extLst>
              <a:ext uri="{FF2B5EF4-FFF2-40B4-BE49-F238E27FC236}">
                <a16:creationId xmlns:a16="http://schemas.microsoft.com/office/drawing/2014/main" id="{E73488C3-F046-45EF-880E-045C9586A49C}"/>
              </a:ext>
            </a:extLst>
          </p:cNvPr>
          <p:cNvPicPr>
            <a:picLocks noChangeAspect="1"/>
          </p:cNvPicPr>
          <p:nvPr/>
        </p:nvPicPr>
        <p:blipFill>
          <a:blip r:embed="rId18">
            <a:clrChange>
              <a:clrFrom>
                <a:srgbClr val="FFFFFF"/>
              </a:clrFrom>
              <a:clrTo>
                <a:srgbClr val="FFFFFF">
                  <a:alpha val="0"/>
                </a:srgbClr>
              </a:clrTo>
            </a:clrChange>
          </a:blip>
          <a:stretch>
            <a:fillRect/>
          </a:stretch>
        </p:blipFill>
        <p:spPr>
          <a:xfrm>
            <a:off x="8697092" y="5334484"/>
            <a:ext cx="436221" cy="441264"/>
          </a:xfrm>
          <a:prstGeom prst="rect">
            <a:avLst/>
          </a:prstGeom>
        </p:spPr>
      </p:pic>
      <p:pic>
        <p:nvPicPr>
          <p:cNvPr id="53" name="19 NK PowerSkills">
            <a:extLst>
              <a:ext uri="{FF2B5EF4-FFF2-40B4-BE49-F238E27FC236}">
                <a16:creationId xmlns:a16="http://schemas.microsoft.com/office/drawing/2014/main" id="{183B5852-CC0D-4421-9533-C9676326813F}"/>
              </a:ext>
            </a:extLst>
          </p:cNvPr>
          <p:cNvPicPr>
            <a:picLocks noChangeAspect="1"/>
          </p:cNvPicPr>
          <p:nvPr/>
        </p:nvPicPr>
        <p:blipFill>
          <a:blip r:embed="rId18">
            <a:clrChange>
              <a:clrFrom>
                <a:srgbClr val="FFFFFF"/>
              </a:clrFrom>
              <a:clrTo>
                <a:srgbClr val="FFFFFF">
                  <a:alpha val="0"/>
                </a:srgbClr>
              </a:clrTo>
            </a:clrChange>
          </a:blip>
          <a:stretch>
            <a:fillRect/>
          </a:stretch>
        </p:blipFill>
        <p:spPr>
          <a:xfrm>
            <a:off x="8686711" y="5095987"/>
            <a:ext cx="436221" cy="441264"/>
          </a:xfrm>
          <a:prstGeom prst="rect">
            <a:avLst/>
          </a:prstGeom>
        </p:spPr>
      </p:pic>
      <p:pic>
        <p:nvPicPr>
          <p:cNvPr id="54" name="Ghé thăm Fb.com/nkpowerskills">
            <a:extLst>
              <a:ext uri="{FF2B5EF4-FFF2-40B4-BE49-F238E27FC236}">
                <a16:creationId xmlns:a16="http://schemas.microsoft.com/office/drawing/2014/main" id="{0A31E0AE-0218-45C3-A168-8E16FCCA935F}"/>
              </a:ext>
            </a:extLst>
          </p:cNvPr>
          <p:cNvPicPr>
            <a:picLocks noChangeAspect="1"/>
          </p:cNvPicPr>
          <p:nvPr/>
        </p:nvPicPr>
        <p:blipFill>
          <a:blip r:embed="rId19">
            <a:clrChange>
              <a:clrFrom>
                <a:srgbClr val="EFE4B0"/>
              </a:clrFrom>
              <a:clrTo>
                <a:srgbClr val="EFE4B0">
                  <a:alpha val="0"/>
                </a:srgbClr>
              </a:clrTo>
            </a:clrChange>
          </a:blip>
          <a:stretch>
            <a:fillRect/>
          </a:stretch>
        </p:blipFill>
        <p:spPr>
          <a:xfrm rot="900000">
            <a:off x="8153531" y="5095669"/>
            <a:ext cx="672720" cy="635604"/>
          </a:xfrm>
          <a:prstGeom prst="rect">
            <a:avLst/>
          </a:prstGeom>
        </p:spPr>
      </p:pic>
      <p:pic>
        <p:nvPicPr>
          <p:cNvPr id="55" name="Picture 4" descr="Vector Cartoon Box Grocery Basket Crate Wooden Container Stock ...">
            <a:extLst>
              <a:ext uri="{FF2B5EF4-FFF2-40B4-BE49-F238E27FC236}">
                <a16:creationId xmlns:a16="http://schemas.microsoft.com/office/drawing/2014/main" id="{BE3267A1-8FE3-46B5-AAA8-31C729A00393}"/>
              </a:ext>
            </a:extLst>
          </p:cNvPr>
          <p:cNvPicPr>
            <a:picLocks noChangeAspect="1" noChangeArrowheads="1"/>
          </p:cNvPicPr>
          <p:nvPr/>
        </p:nvPicPr>
        <p:blipFill rotWithShape="1">
          <a:blip r:embed="rId20">
            <a:clrChange>
              <a:clrFrom>
                <a:srgbClr val="FFFFFF"/>
              </a:clrFrom>
              <a:clrTo>
                <a:srgbClr val="FFFFFF">
                  <a:alpha val="0"/>
                </a:srgbClr>
              </a:clrTo>
            </a:clrChange>
            <a:extLst>
              <a:ext uri="{BEBA8EAE-BF5A-486C-A8C5-ECC9F3942E4B}">
                <a14:imgProps xmlns:a14="http://schemas.microsoft.com/office/drawing/2010/main">
                  <a14:imgLayer r:embed="rId21">
                    <a14:imgEffect>
                      <a14:backgroundRemoval t="37810" b="93090" l="10000" r="90000">
                        <a14:backgroundMark x1="34316" y1="42975" x2="19579" y2="43526"/>
                        <a14:backgroundMark x1="16632" y1="42424" x2="14947" y2="44077"/>
                        <a14:backgroundMark x1="19368" y1="38567" x2="83158" y2="41322"/>
                        <a14:backgroundMark x1="87368" y1="46832" x2="84842" y2="45179"/>
                        <a14:backgroundMark x1="15158" y1="44628" x2="13684" y2="45730"/>
                        <a14:backgroundMark x1="12842" y1="46832" x2="13263" y2="46281"/>
                      </a14:backgroundRemoval>
                    </a14:imgEffect>
                  </a14:imgLayer>
                </a14:imgProps>
              </a:ext>
              <a:ext uri="{28A0092B-C50C-407E-A947-70E740481C1C}">
                <a14:useLocalDpi xmlns:a14="http://schemas.microsoft.com/office/drawing/2010/main" val="0"/>
              </a:ext>
            </a:extLst>
          </a:blip>
          <a:srcRect t="30900"/>
          <a:stretch/>
        </p:blipFill>
        <p:spPr bwMode="auto">
          <a:xfrm>
            <a:off x="7344842" y="5083796"/>
            <a:ext cx="2315414" cy="1248939"/>
          </a:xfrm>
          <a:prstGeom prst="rect">
            <a:avLst/>
          </a:prstGeom>
          <a:noFill/>
          <a:extLst>
            <a:ext uri="{909E8E84-426E-40DD-AFC4-6F175D3DCCD1}">
              <a14:hiddenFill xmlns:a14="http://schemas.microsoft.com/office/drawing/2010/main">
                <a:solidFill>
                  <a:srgbClr val="FFFFFF"/>
                </a:solidFill>
              </a14:hiddenFill>
            </a:ext>
          </a:extLst>
        </p:spPr>
      </p:pic>
      <p:pic>
        <p:nvPicPr>
          <p:cNvPr id="8" name="20 NK PowerSkills">
            <a:extLst>
              <a:ext uri="{FF2B5EF4-FFF2-40B4-BE49-F238E27FC236}">
                <a16:creationId xmlns:a16="http://schemas.microsoft.com/office/drawing/2014/main" id="{D29E390A-76FC-44DE-AD85-C2019238E880}"/>
              </a:ext>
            </a:extLst>
          </p:cNvPr>
          <p:cNvPicPr>
            <a:picLocks noChangeAspect="1"/>
          </p:cNvPicPr>
          <p:nvPr/>
        </p:nvPicPr>
        <p:blipFill>
          <a:blip r:embed="rId18">
            <a:clrChange>
              <a:clrFrom>
                <a:srgbClr val="FFFFFF"/>
              </a:clrFrom>
              <a:clrTo>
                <a:srgbClr val="FFFFFF">
                  <a:alpha val="0"/>
                </a:srgbClr>
              </a:clrTo>
            </a:clrChange>
          </a:blip>
          <a:stretch>
            <a:fillRect/>
          </a:stretch>
        </p:blipFill>
        <p:spPr>
          <a:xfrm>
            <a:off x="6892042" y="1098404"/>
            <a:ext cx="436221" cy="441264"/>
          </a:xfrm>
          <a:prstGeom prst="rect">
            <a:avLst/>
          </a:prstGeom>
        </p:spPr>
      </p:pic>
      <p:pic>
        <p:nvPicPr>
          <p:cNvPr id="9" name="19 NK PowerSkills">
            <a:extLst>
              <a:ext uri="{FF2B5EF4-FFF2-40B4-BE49-F238E27FC236}">
                <a16:creationId xmlns:a16="http://schemas.microsoft.com/office/drawing/2014/main" id="{44C43EF0-3941-4325-9999-C88829AEFD42}"/>
              </a:ext>
            </a:extLst>
          </p:cNvPr>
          <p:cNvPicPr>
            <a:picLocks noChangeAspect="1"/>
          </p:cNvPicPr>
          <p:nvPr/>
        </p:nvPicPr>
        <p:blipFill>
          <a:blip r:embed="rId18">
            <a:clrChange>
              <a:clrFrom>
                <a:srgbClr val="FFFFFF"/>
              </a:clrFrom>
              <a:clrTo>
                <a:srgbClr val="FFFFFF">
                  <a:alpha val="0"/>
                </a:srgbClr>
              </a:clrTo>
            </a:clrChange>
          </a:blip>
          <a:stretch>
            <a:fillRect/>
          </a:stretch>
        </p:blipFill>
        <p:spPr>
          <a:xfrm>
            <a:off x="6188314" y="1184197"/>
            <a:ext cx="436221" cy="441264"/>
          </a:xfrm>
          <a:prstGeom prst="rect">
            <a:avLst/>
          </a:prstGeom>
        </p:spPr>
      </p:pic>
      <p:pic>
        <p:nvPicPr>
          <p:cNvPr id="13" name="15 NK PowerSkills">
            <a:extLst>
              <a:ext uri="{FF2B5EF4-FFF2-40B4-BE49-F238E27FC236}">
                <a16:creationId xmlns:a16="http://schemas.microsoft.com/office/drawing/2014/main" id="{FA6AF2F6-78F9-41CD-878C-040E7AC6C8B4}"/>
              </a:ext>
            </a:extLst>
          </p:cNvPr>
          <p:cNvPicPr>
            <a:picLocks noChangeAspect="1"/>
          </p:cNvPicPr>
          <p:nvPr/>
        </p:nvPicPr>
        <p:blipFill>
          <a:blip r:embed="rId18">
            <a:clrChange>
              <a:clrFrom>
                <a:srgbClr val="FFFFFF"/>
              </a:clrFrom>
              <a:clrTo>
                <a:srgbClr val="FFFFFF">
                  <a:alpha val="0"/>
                </a:srgbClr>
              </a:clrTo>
            </a:clrChange>
          </a:blip>
          <a:stretch>
            <a:fillRect/>
          </a:stretch>
        </p:blipFill>
        <p:spPr>
          <a:xfrm>
            <a:off x="7380307" y="1397569"/>
            <a:ext cx="436221" cy="441264"/>
          </a:xfrm>
          <a:prstGeom prst="rect">
            <a:avLst/>
          </a:prstGeom>
        </p:spPr>
      </p:pic>
      <p:pic>
        <p:nvPicPr>
          <p:cNvPr id="16" name="Ghé thăm Fb.com/nkpowerskills">
            <a:extLst>
              <a:ext uri="{FF2B5EF4-FFF2-40B4-BE49-F238E27FC236}">
                <a16:creationId xmlns:a16="http://schemas.microsoft.com/office/drawing/2014/main" id="{1E5F6603-FD1B-4AA5-B556-E1CD310A49B5}"/>
              </a:ext>
            </a:extLst>
          </p:cNvPr>
          <p:cNvPicPr>
            <a:picLocks noChangeAspect="1"/>
          </p:cNvPicPr>
          <p:nvPr/>
        </p:nvPicPr>
        <p:blipFill>
          <a:blip r:embed="rId19">
            <a:clrChange>
              <a:clrFrom>
                <a:srgbClr val="EFE4B0"/>
              </a:clrFrom>
              <a:clrTo>
                <a:srgbClr val="EFE4B0">
                  <a:alpha val="0"/>
                </a:srgbClr>
              </a:clrTo>
            </a:clrChange>
          </a:blip>
          <a:stretch>
            <a:fillRect/>
          </a:stretch>
        </p:blipFill>
        <p:spPr>
          <a:xfrm rot="20593981">
            <a:off x="4070599" y="4558843"/>
            <a:ext cx="672720" cy="635604"/>
          </a:xfrm>
          <a:prstGeom prst="rect">
            <a:avLst/>
          </a:prstGeom>
        </p:spPr>
      </p:pic>
      <p:pic>
        <p:nvPicPr>
          <p:cNvPr id="17" name="Ghé thăm Fb.com/nkpowerskills">
            <a:extLst>
              <a:ext uri="{FF2B5EF4-FFF2-40B4-BE49-F238E27FC236}">
                <a16:creationId xmlns:a16="http://schemas.microsoft.com/office/drawing/2014/main" id="{C394421C-260F-4054-BAAE-E480460FBFE5}"/>
              </a:ext>
            </a:extLst>
          </p:cNvPr>
          <p:cNvPicPr>
            <a:picLocks noChangeAspect="1"/>
          </p:cNvPicPr>
          <p:nvPr/>
        </p:nvPicPr>
        <p:blipFill>
          <a:blip r:embed="rId19">
            <a:clrChange>
              <a:clrFrom>
                <a:srgbClr val="EFE4B0"/>
              </a:clrFrom>
              <a:clrTo>
                <a:srgbClr val="EFE4B0">
                  <a:alpha val="0"/>
                </a:srgbClr>
              </a:clrTo>
            </a:clrChange>
          </a:blip>
          <a:stretch>
            <a:fillRect/>
          </a:stretch>
        </p:blipFill>
        <p:spPr>
          <a:xfrm rot="20593981">
            <a:off x="4370521" y="4588195"/>
            <a:ext cx="672720" cy="635604"/>
          </a:xfrm>
          <a:prstGeom prst="rect">
            <a:avLst/>
          </a:prstGeom>
        </p:spPr>
      </p:pic>
      <p:pic>
        <p:nvPicPr>
          <p:cNvPr id="18" name="Ghé thăm Fb.com/nkpowerskills">
            <a:extLst>
              <a:ext uri="{FF2B5EF4-FFF2-40B4-BE49-F238E27FC236}">
                <a16:creationId xmlns:a16="http://schemas.microsoft.com/office/drawing/2014/main" id="{75D91212-317F-4AE9-929E-65ADF24D2CE0}"/>
              </a:ext>
            </a:extLst>
          </p:cNvPr>
          <p:cNvPicPr>
            <a:picLocks noChangeAspect="1"/>
          </p:cNvPicPr>
          <p:nvPr/>
        </p:nvPicPr>
        <p:blipFill>
          <a:blip r:embed="rId19">
            <a:clrChange>
              <a:clrFrom>
                <a:srgbClr val="EFE4B0"/>
              </a:clrFrom>
              <a:clrTo>
                <a:srgbClr val="EFE4B0">
                  <a:alpha val="0"/>
                </a:srgbClr>
              </a:clrTo>
            </a:clrChange>
          </a:blip>
          <a:stretch>
            <a:fillRect/>
          </a:stretch>
        </p:blipFill>
        <p:spPr>
          <a:xfrm rot="900000">
            <a:off x="4658285" y="4558843"/>
            <a:ext cx="672720" cy="635604"/>
          </a:xfrm>
          <a:prstGeom prst="rect">
            <a:avLst/>
          </a:prstGeom>
        </p:spPr>
      </p:pic>
      <p:pic>
        <p:nvPicPr>
          <p:cNvPr id="19" name="Picture 18">
            <a:extLst>
              <a:ext uri="{FF2B5EF4-FFF2-40B4-BE49-F238E27FC236}">
                <a16:creationId xmlns:a16="http://schemas.microsoft.com/office/drawing/2014/main" id="{5D5122C6-40D2-4809-94F0-3151EE6C000C}"/>
              </a:ext>
            </a:extLst>
          </p:cNvPr>
          <p:cNvPicPr>
            <a:picLocks noChangeAspect="1"/>
          </p:cNvPicPr>
          <p:nvPr/>
        </p:nvPicPr>
        <p:blipFill>
          <a:blip r:embed="rId22">
            <a:clrChange>
              <a:clrFrom>
                <a:srgbClr val="FFFFFF"/>
              </a:clrFrom>
              <a:clrTo>
                <a:srgbClr val="FFFFFF">
                  <a:alpha val="0"/>
                </a:srgbClr>
              </a:clrTo>
            </a:clrChange>
          </a:blip>
          <a:stretch>
            <a:fillRect/>
          </a:stretch>
        </p:blipFill>
        <p:spPr>
          <a:xfrm>
            <a:off x="3951450" y="4856102"/>
            <a:ext cx="1427769" cy="695782"/>
          </a:xfrm>
          <a:prstGeom prst="rect">
            <a:avLst/>
          </a:prstGeom>
        </p:spPr>
      </p:pic>
      <p:pic>
        <p:nvPicPr>
          <p:cNvPr id="42" name="Picture 41">
            <a:extLst>
              <a:ext uri="{FF2B5EF4-FFF2-40B4-BE49-F238E27FC236}">
                <a16:creationId xmlns:a16="http://schemas.microsoft.com/office/drawing/2014/main" id="{4BBBBC41-1924-4D22-BDE4-E17BE5CF58D8}"/>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553769" y="-964562"/>
            <a:ext cx="8121934" cy="5414623"/>
          </a:xfrm>
          <a:prstGeom prst="rect">
            <a:avLst/>
          </a:prstGeom>
        </p:spPr>
      </p:pic>
      <p:sp>
        <p:nvSpPr>
          <p:cNvPr id="45" name="TextBox 44">
            <a:extLst>
              <a:ext uri="{FF2B5EF4-FFF2-40B4-BE49-F238E27FC236}">
                <a16:creationId xmlns:a16="http://schemas.microsoft.com/office/drawing/2014/main" id="{9F44482A-6550-4124-B066-37C65FCFA4B1}"/>
              </a:ext>
            </a:extLst>
          </p:cNvPr>
          <p:cNvSpPr txBox="1"/>
          <p:nvPr/>
        </p:nvSpPr>
        <p:spPr>
          <a:xfrm>
            <a:off x="1028672" y="1201295"/>
            <a:ext cx="4762733"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err="1">
                <a:ln w="9525">
                  <a:solidFill>
                    <a:prstClr val="white"/>
                  </a:solidFill>
                  <a:prstDash val="solid"/>
                </a:ln>
                <a:solidFill>
                  <a:srgbClr val="C00000"/>
                </a:solidFill>
                <a:effectLst>
                  <a:outerShdw blurRad="12700" dist="38100" dir="2700000" algn="tl" rotWithShape="0">
                    <a:srgbClr val="5B9BD5">
                      <a:lumMod val="60000"/>
                      <a:lumOff val="40000"/>
                    </a:srgbClr>
                  </a:outerShdw>
                </a:effectLst>
                <a:uLnTx/>
                <a:uFillTx/>
                <a:latin typeface="Arial" panose="020B0604020202020204" pitchFamily="34" charset="0"/>
                <a:cs typeface="Arial" panose="020B0604020202020204" pitchFamily="34" charset="0"/>
              </a:rPr>
              <a:t>Nông</a:t>
            </a:r>
            <a:r>
              <a:rPr kumimoji="0" lang="en-US" sz="6000" b="1" i="0" u="none" strike="noStrike" kern="1200" cap="none" spc="0" normalizeH="0" baseline="0" noProof="0" dirty="0">
                <a:ln w="9525">
                  <a:solidFill>
                    <a:prstClr val="white"/>
                  </a:solidFill>
                  <a:prstDash val="solid"/>
                </a:ln>
                <a:solidFill>
                  <a:srgbClr val="C00000"/>
                </a:solidFill>
                <a:effectLst>
                  <a:outerShdw blurRad="12700" dist="38100" dir="2700000" algn="tl" rotWithShape="0">
                    <a:srgbClr val="5B9BD5">
                      <a:lumMod val="60000"/>
                      <a:lumOff val="40000"/>
                    </a:srgbClr>
                  </a:outerShdw>
                </a:effectLst>
                <a:uLnTx/>
                <a:uFillTx/>
                <a:latin typeface="Arial" panose="020B0604020202020204" pitchFamily="34" charset="0"/>
                <a:cs typeface="Arial" panose="020B0604020202020204" pitchFamily="34" charset="0"/>
              </a:rPr>
              <a:t> </a:t>
            </a:r>
            <a:r>
              <a:rPr kumimoji="0" lang="en-US" sz="6000" b="1" i="0" u="none" strike="noStrike" kern="1200" cap="none" spc="0" normalizeH="0" baseline="0" noProof="0" dirty="0" err="1">
                <a:ln w="9525">
                  <a:solidFill>
                    <a:prstClr val="white"/>
                  </a:solidFill>
                  <a:prstDash val="solid"/>
                </a:ln>
                <a:solidFill>
                  <a:srgbClr val="C00000"/>
                </a:solidFill>
                <a:effectLst>
                  <a:outerShdw blurRad="12700" dist="38100" dir="2700000" algn="tl" rotWithShape="0">
                    <a:srgbClr val="5B9BD5">
                      <a:lumMod val="60000"/>
                      <a:lumOff val="40000"/>
                    </a:srgbClr>
                  </a:outerShdw>
                </a:effectLst>
                <a:uLnTx/>
                <a:uFillTx/>
                <a:latin typeface="Arial" panose="020B0604020202020204" pitchFamily="34" charset="0"/>
                <a:cs typeface="Arial" panose="020B0604020202020204" pitchFamily="34" charset="0"/>
              </a:rPr>
              <a:t>trại</a:t>
            </a:r>
            <a:endParaRPr kumimoji="0" lang="en-US" sz="6000" b="1" i="0" u="none" strike="noStrike" kern="1200" cap="none" spc="0" normalizeH="0" baseline="0" noProof="0" dirty="0">
              <a:ln w="9525">
                <a:solidFill>
                  <a:prstClr val="white"/>
                </a:solidFill>
                <a:prstDash val="solid"/>
              </a:ln>
              <a:solidFill>
                <a:srgbClr val="C00000"/>
              </a:solidFill>
              <a:effectLst>
                <a:outerShdw blurRad="12700" dist="38100" dir="2700000" algn="tl" rotWithShape="0">
                  <a:srgbClr val="5B9BD5">
                    <a:lumMod val="60000"/>
                    <a:lumOff val="40000"/>
                  </a:srgbClr>
                </a:outerShdw>
              </a:effectLst>
              <a:uLnTx/>
              <a:uFillTx/>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err="1">
                <a:ln w="9525">
                  <a:solidFill>
                    <a:prstClr val="white"/>
                  </a:solidFill>
                  <a:prstDash val="solid"/>
                </a:ln>
                <a:solidFill>
                  <a:srgbClr val="C00000"/>
                </a:solidFill>
                <a:effectLst>
                  <a:outerShdw blurRad="12700" dist="38100" dir="2700000" algn="tl" rotWithShape="0">
                    <a:srgbClr val="5B9BD5">
                      <a:lumMod val="60000"/>
                      <a:lumOff val="40000"/>
                    </a:srgbClr>
                  </a:outerShdw>
                </a:effectLst>
                <a:uLnTx/>
                <a:uFillTx/>
                <a:latin typeface="Arial" panose="020B0604020202020204" pitchFamily="34" charset="0"/>
                <a:cs typeface="Arial" panose="020B0604020202020204" pitchFamily="34" charset="0"/>
              </a:rPr>
              <a:t>Vui</a:t>
            </a:r>
            <a:r>
              <a:rPr kumimoji="0" lang="en-US" sz="6000" b="1" i="0" u="none" strike="noStrike" kern="1200" cap="none" spc="0" normalizeH="0" baseline="0" noProof="0" dirty="0">
                <a:ln w="9525">
                  <a:solidFill>
                    <a:prstClr val="white"/>
                  </a:solidFill>
                  <a:prstDash val="solid"/>
                </a:ln>
                <a:solidFill>
                  <a:srgbClr val="C00000"/>
                </a:solidFill>
                <a:effectLst>
                  <a:outerShdw blurRad="12700" dist="38100" dir="2700000" algn="tl" rotWithShape="0">
                    <a:srgbClr val="5B9BD5">
                      <a:lumMod val="60000"/>
                      <a:lumOff val="40000"/>
                    </a:srgbClr>
                  </a:outerShdw>
                </a:effectLst>
                <a:uLnTx/>
                <a:uFillTx/>
                <a:latin typeface="Arial" panose="020B0604020202020204" pitchFamily="34" charset="0"/>
                <a:cs typeface="Arial" panose="020B0604020202020204" pitchFamily="34" charset="0"/>
              </a:rPr>
              <a:t> </a:t>
            </a:r>
            <a:r>
              <a:rPr kumimoji="0" lang="en-US" sz="6000" b="1" i="0" u="none" strike="noStrike" kern="1200" cap="none" spc="0" normalizeH="0" baseline="0" noProof="0" dirty="0" err="1">
                <a:ln w="9525">
                  <a:solidFill>
                    <a:prstClr val="white"/>
                  </a:solidFill>
                  <a:prstDash val="solid"/>
                </a:ln>
                <a:solidFill>
                  <a:srgbClr val="C00000"/>
                </a:solidFill>
                <a:effectLst>
                  <a:outerShdw blurRad="12700" dist="38100" dir="2700000" algn="tl" rotWithShape="0">
                    <a:srgbClr val="5B9BD5">
                      <a:lumMod val="60000"/>
                      <a:lumOff val="40000"/>
                    </a:srgbClr>
                  </a:outerShdw>
                </a:effectLst>
                <a:uLnTx/>
                <a:uFillTx/>
                <a:latin typeface="Arial" panose="020B0604020202020204" pitchFamily="34" charset="0"/>
                <a:cs typeface="Arial" panose="020B0604020202020204" pitchFamily="34" charset="0"/>
              </a:rPr>
              <a:t>vẻ</a:t>
            </a:r>
            <a:endParaRPr kumimoji="0" lang="en-US" sz="6000" b="1" i="0" u="none" strike="noStrike" kern="1200" cap="none" spc="0" normalizeH="0" baseline="0" noProof="0" dirty="0">
              <a:ln w="9525">
                <a:solidFill>
                  <a:prstClr val="white"/>
                </a:solidFill>
                <a:prstDash val="solid"/>
              </a:ln>
              <a:solidFill>
                <a:srgbClr val="C00000"/>
              </a:solidFill>
              <a:effectLst>
                <a:outerShdw blurRad="12700" dist="38100" dir="2700000" algn="tl" rotWithShape="0">
                  <a:srgbClr val="5B9BD5">
                    <a:lumMod val="60000"/>
                    <a:lumOff val="40000"/>
                  </a:srgbClr>
                </a:outerShdw>
              </a:effectLst>
              <a:uLnTx/>
              <a:uFillTx/>
              <a:latin typeface="Arial" panose="020B0604020202020204" pitchFamily="34" charset="0"/>
              <a:cs typeface="Arial" panose="020B0604020202020204" pitchFamily="34" charset="0"/>
            </a:endParaRPr>
          </a:p>
        </p:txBody>
      </p:sp>
      <p:pic>
        <p:nvPicPr>
          <p:cNvPr id="2" name="okCartoon Music (12)">
            <a:hlinkClick r:id="" action="ppaction://media"/>
            <a:extLst>
              <a:ext uri="{FF2B5EF4-FFF2-40B4-BE49-F238E27FC236}">
                <a16:creationId xmlns:a16="http://schemas.microsoft.com/office/drawing/2014/main" id="{5A518A2E-0E19-47D0-A4D1-42B792E9CEB5}"/>
              </a:ext>
            </a:extLst>
          </p:cNvPr>
          <p:cNvPicPr>
            <a:picLocks noChangeAspect="1"/>
          </p:cNvPicPr>
          <p:nvPr>
            <a:audioFile r:link="rId2"/>
            <p:extLst>
              <p:ext uri="{DAA4B4D4-6D71-4841-9C94-3DE7FCFB9230}">
                <p14:media xmlns:p14="http://schemas.microsoft.com/office/powerpoint/2010/main" r:embed="rId1"/>
              </p:ext>
            </p:extLst>
          </p:nvPr>
        </p:nvPicPr>
        <p:blipFill>
          <a:blip r:embed="rId24"/>
          <a:stretch>
            <a:fillRect/>
          </a:stretch>
        </p:blipFill>
        <p:spPr>
          <a:xfrm>
            <a:off x="-651469" y="-2186080"/>
            <a:ext cx="609600" cy="609600"/>
          </a:xfrm>
          <a:prstGeom prst="rect">
            <a:avLst/>
          </a:prstGeom>
        </p:spPr>
      </p:pic>
    </p:spTree>
    <p:extLst>
      <p:ext uri="{BB962C8B-B14F-4D97-AF65-F5344CB8AC3E}">
        <p14:creationId xmlns:p14="http://schemas.microsoft.com/office/powerpoint/2010/main" val="55483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53" presetClass="entr" presetSubtype="16" fill="hold" grpId="0" nodeType="withEffect">
                                  <p:stCondLst>
                                    <p:cond delay="0"/>
                                  </p:stCondLst>
                                  <p:childTnLst>
                                    <p:set>
                                      <p:cBhvr>
                                        <p:cTn id="8" dur="1" fill="hold">
                                          <p:stCondLst>
                                            <p:cond delay="0"/>
                                          </p:stCondLst>
                                        </p:cTn>
                                        <p:tgtEl>
                                          <p:spTgt spid="45"/>
                                        </p:tgtEl>
                                        <p:attrNameLst>
                                          <p:attrName>style.visibility</p:attrName>
                                        </p:attrNameLst>
                                      </p:cBhvr>
                                      <p:to>
                                        <p:strVal val="visible"/>
                                      </p:to>
                                    </p:set>
                                    <p:anim calcmode="lin" valueType="num">
                                      <p:cBhvr>
                                        <p:cTn id="9" dur="500" fill="hold"/>
                                        <p:tgtEl>
                                          <p:spTgt spid="45"/>
                                        </p:tgtEl>
                                        <p:attrNameLst>
                                          <p:attrName>ppt_w</p:attrName>
                                        </p:attrNameLst>
                                      </p:cBhvr>
                                      <p:tavLst>
                                        <p:tav tm="0">
                                          <p:val>
                                            <p:fltVal val="0"/>
                                          </p:val>
                                        </p:tav>
                                        <p:tav tm="100000">
                                          <p:val>
                                            <p:strVal val="#ppt_w"/>
                                          </p:val>
                                        </p:tav>
                                      </p:tavLst>
                                    </p:anim>
                                    <p:anim calcmode="lin" valueType="num">
                                      <p:cBhvr>
                                        <p:cTn id="10" dur="500" fill="hold"/>
                                        <p:tgtEl>
                                          <p:spTgt spid="45"/>
                                        </p:tgtEl>
                                        <p:attrNameLst>
                                          <p:attrName>ppt_h</p:attrName>
                                        </p:attrNameLst>
                                      </p:cBhvr>
                                      <p:tavLst>
                                        <p:tav tm="0">
                                          <p:val>
                                            <p:fltVal val="0"/>
                                          </p:val>
                                        </p:tav>
                                        <p:tav tm="100000">
                                          <p:val>
                                            <p:strVal val="#ppt_h"/>
                                          </p:val>
                                        </p:tav>
                                      </p:tavLst>
                                    </p:anim>
                                    <p:animEffect transition="in" filter="fade">
                                      <p:cBhvr>
                                        <p:cTn id="1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20000" numSld="6" showWhenStopped="0">
                <p:cTn id="12" repeatCount="indefinite" fill="hold" display="0">
                  <p:stCondLst>
                    <p:cond delay="indefinite"/>
                  </p:stCondLst>
                  <p:endCondLst>
                    <p:cond evt="onStopAudio" delay="0">
                      <p:tgtEl>
                        <p:sldTgt/>
                      </p:tgtEl>
                    </p:cond>
                  </p:endCondLst>
                </p:cTn>
                <p:tgtEl>
                  <p:spTgt spid="2"/>
                </p:tgtEl>
              </p:cMediaNode>
            </p:audio>
          </p:childTnLst>
        </p:cTn>
      </p:par>
    </p:tnLst>
    <p:bldLst>
      <p:bldP spid="4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child waving&#10;&#10;AI-generated content may be incorrect.">
            <a:extLst>
              <a:ext uri="{FF2B5EF4-FFF2-40B4-BE49-F238E27FC236}">
                <a16:creationId xmlns:a16="http://schemas.microsoft.com/office/drawing/2014/main" id="{FBB2A450-41F8-0159-4D27-CA5E69616F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5768" y="0"/>
            <a:ext cx="3929063" cy="6858000"/>
          </a:xfrm>
          <a:prstGeom prst="rect">
            <a:avLst/>
          </a:prstGeom>
        </p:spPr>
      </p:pic>
      <p:pic>
        <p:nvPicPr>
          <p:cNvPr id="4" name="tải xuống (3)">
            <a:hlinkClick r:id="" action="ppaction://media"/>
            <a:extLst>
              <a:ext uri="{FF2B5EF4-FFF2-40B4-BE49-F238E27FC236}">
                <a16:creationId xmlns:a16="http://schemas.microsoft.com/office/drawing/2014/main" id="{CC6478A5-C7EA-B1CE-C031-92F2D48D307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65200" y="448310"/>
            <a:ext cx="406400" cy="406400"/>
          </a:xfrm>
          <a:prstGeom prst="rect">
            <a:avLst/>
          </a:prstGeom>
        </p:spPr>
      </p:pic>
      <p:pic>
        <p:nvPicPr>
          <p:cNvPr id="5" name="Picture 4" descr="A round pink circle with white text and a black background&#10;&#10;AI-generated content may be incorrect.">
            <a:extLst>
              <a:ext uri="{FF2B5EF4-FFF2-40B4-BE49-F238E27FC236}">
                <a16:creationId xmlns:a16="http://schemas.microsoft.com/office/drawing/2014/main" id="{9E375641-7D35-A705-915D-95D353FAC09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06243" y="1162050"/>
            <a:ext cx="1435021" cy="1435021"/>
          </a:xfrm>
          <a:prstGeom prst="rect">
            <a:avLst/>
          </a:prstGeom>
        </p:spPr>
      </p:pic>
    </p:spTree>
    <p:extLst>
      <p:ext uri="{BB962C8B-B14F-4D97-AF65-F5344CB8AC3E}">
        <p14:creationId xmlns:p14="http://schemas.microsoft.com/office/powerpoint/2010/main" val="34005314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49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53BFE084-50C7-EC83-CCAB-3BBF1B9EBC5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5710"/>
          <a:stretch/>
        </p:blipFill>
        <p:spPr>
          <a:xfrm>
            <a:off x="0" y="-29754"/>
            <a:ext cx="12192000" cy="6887754"/>
          </a:xfrm>
          <a:prstGeom prst="rect">
            <a:avLst/>
          </a:prstGeom>
        </p:spPr>
      </p:pic>
      <p:pic>
        <p:nvPicPr>
          <p:cNvPr id="36" name="图片 35">
            <a:extLst>
              <a:ext uri="{FF2B5EF4-FFF2-40B4-BE49-F238E27FC236}">
                <a16:creationId xmlns:a16="http://schemas.microsoft.com/office/drawing/2014/main" id="{96AAD07A-F75B-6B59-18BD-13DC7547EC9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93262" y="-933595"/>
            <a:ext cx="4513611" cy="4513611"/>
          </a:xfrm>
          <a:prstGeom prst="rect">
            <a:avLst/>
          </a:prstGeom>
        </p:spPr>
      </p:pic>
      <p:grpSp>
        <p:nvGrpSpPr>
          <p:cNvPr id="2" name="组合 1">
            <a:extLst>
              <a:ext uri="{FF2B5EF4-FFF2-40B4-BE49-F238E27FC236}">
                <a16:creationId xmlns:a16="http://schemas.microsoft.com/office/drawing/2014/main" id="{64839120-64DA-3CB7-7266-B7DD45CAA8BC}"/>
              </a:ext>
            </a:extLst>
          </p:cNvPr>
          <p:cNvGrpSpPr/>
          <p:nvPr/>
        </p:nvGrpSpPr>
        <p:grpSpPr>
          <a:xfrm>
            <a:off x="1823463" y="705455"/>
            <a:ext cx="9652351" cy="4702766"/>
            <a:chOff x="1055370" y="960120"/>
            <a:chExt cx="10211753" cy="4693920"/>
          </a:xfrm>
        </p:grpSpPr>
        <p:grpSp>
          <p:nvGrpSpPr>
            <p:cNvPr id="20" name="组合 19">
              <a:extLst>
                <a:ext uri="{FF2B5EF4-FFF2-40B4-BE49-F238E27FC236}">
                  <a16:creationId xmlns:a16="http://schemas.microsoft.com/office/drawing/2014/main" id="{02A2F109-18B2-3079-6A25-B6C6AF625E81}"/>
                </a:ext>
              </a:extLst>
            </p:cNvPr>
            <p:cNvGrpSpPr/>
            <p:nvPr/>
          </p:nvGrpSpPr>
          <p:grpSpPr>
            <a:xfrm>
              <a:off x="1055370" y="2133600"/>
              <a:ext cx="10211753" cy="3520440"/>
              <a:chOff x="924877" y="2255520"/>
              <a:chExt cx="10211753" cy="3520440"/>
            </a:xfrm>
          </p:grpSpPr>
          <p:sp>
            <p:nvSpPr>
              <p:cNvPr id="10" name="矩形: 圆角 9">
                <a:extLst>
                  <a:ext uri="{FF2B5EF4-FFF2-40B4-BE49-F238E27FC236}">
                    <a16:creationId xmlns:a16="http://schemas.microsoft.com/office/drawing/2014/main" id="{C7255D0C-C060-2E54-5603-6DD824900FDB}"/>
                  </a:ext>
                </a:extLst>
              </p:cNvPr>
              <p:cNvSpPr/>
              <p:nvPr/>
            </p:nvSpPr>
            <p:spPr>
              <a:xfrm>
                <a:off x="1055369" y="2484120"/>
                <a:ext cx="10081261" cy="3291840"/>
              </a:xfrm>
              <a:prstGeom prst="roundRect">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12" name="矩形: 圆角 11">
                <a:extLst>
                  <a:ext uri="{FF2B5EF4-FFF2-40B4-BE49-F238E27FC236}">
                    <a16:creationId xmlns:a16="http://schemas.microsoft.com/office/drawing/2014/main" id="{622ADDA8-D98A-2CD9-A41B-07DE2B9460D8}"/>
                  </a:ext>
                </a:extLst>
              </p:cNvPr>
              <p:cNvSpPr/>
              <p:nvPr/>
            </p:nvSpPr>
            <p:spPr>
              <a:xfrm>
                <a:off x="924877" y="2255520"/>
                <a:ext cx="10081261" cy="3291840"/>
              </a:xfrm>
              <a:prstGeom prst="roundRect">
                <a:avLst/>
              </a:prstGeom>
              <a:solidFill>
                <a:srgbClr val="FFFFFF"/>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grpSp>
        <p:grpSp>
          <p:nvGrpSpPr>
            <p:cNvPr id="57" name="组合 56">
              <a:extLst>
                <a:ext uri="{FF2B5EF4-FFF2-40B4-BE49-F238E27FC236}">
                  <a16:creationId xmlns:a16="http://schemas.microsoft.com/office/drawing/2014/main" id="{FF270CC3-E0C5-1053-C853-DD883795E600}"/>
                </a:ext>
              </a:extLst>
            </p:cNvPr>
            <p:cNvGrpSpPr/>
            <p:nvPr/>
          </p:nvGrpSpPr>
          <p:grpSpPr>
            <a:xfrm>
              <a:off x="3614379" y="960120"/>
              <a:ext cx="5085945" cy="1489249"/>
              <a:chOff x="3614379" y="1112520"/>
              <a:chExt cx="5085945" cy="1489249"/>
            </a:xfrm>
          </p:grpSpPr>
          <p:sp>
            <p:nvSpPr>
              <p:cNvPr id="56" name="矩形: 圆角 55">
                <a:extLst>
                  <a:ext uri="{FF2B5EF4-FFF2-40B4-BE49-F238E27FC236}">
                    <a16:creationId xmlns:a16="http://schemas.microsoft.com/office/drawing/2014/main" id="{32BA3EA3-3F33-41B4-8BDE-F26B65E69E00}"/>
                  </a:ext>
                </a:extLst>
              </p:cNvPr>
              <p:cNvSpPr/>
              <p:nvPr/>
            </p:nvSpPr>
            <p:spPr>
              <a:xfrm>
                <a:off x="3737083" y="1233373"/>
                <a:ext cx="4963241" cy="6477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white"/>
                  </a:solidFill>
                  <a:effectLst/>
                  <a:uLnTx/>
                  <a:uFillTx/>
                  <a:latin typeface="阿里妈妈刀隶体" pitchFamily="2" charset="-122"/>
                  <a:ea typeface="阿里妈妈刀隶体" pitchFamily="2" charset="-122"/>
                  <a:cs typeface="+mn-cs"/>
                </a:endParaRPr>
              </a:p>
            </p:txBody>
          </p:sp>
          <p:sp>
            <p:nvSpPr>
              <p:cNvPr id="8" name="矩形: 圆角 7">
                <a:extLst>
                  <a:ext uri="{FF2B5EF4-FFF2-40B4-BE49-F238E27FC236}">
                    <a16:creationId xmlns:a16="http://schemas.microsoft.com/office/drawing/2014/main" id="{F109CC2C-841A-A7A8-9377-9F1DB9AE450D}"/>
                  </a:ext>
                </a:extLst>
              </p:cNvPr>
              <p:cNvSpPr/>
              <p:nvPr/>
            </p:nvSpPr>
            <p:spPr>
              <a:xfrm>
                <a:off x="3614379" y="1112520"/>
                <a:ext cx="4963241" cy="647700"/>
              </a:xfrm>
              <a:prstGeom prst="roundRect">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4000" b="0" i="0" u="none" strike="noStrike" kern="1200" cap="none" spc="0" normalizeH="0" baseline="0" noProof="0" dirty="0">
                  <a:ln>
                    <a:noFill/>
                  </a:ln>
                  <a:solidFill>
                    <a:prstClr val="white"/>
                  </a:solidFill>
                  <a:effectLst/>
                  <a:uLnTx/>
                  <a:uFillTx/>
                  <a:latin typeface="Vogue-ExtraBold" panose="020B0500000000000000" pitchFamily="34" charset="0"/>
                  <a:ea typeface="Vogue-ExtraBold" panose="020B0500000000000000" pitchFamily="34" charset="0"/>
                  <a:cs typeface="Vogue-ExtraBold" panose="020B0500000000000000" pitchFamily="34" charset="0"/>
                </a:endParaRPr>
              </a:p>
            </p:txBody>
          </p:sp>
          <p:sp>
            <p:nvSpPr>
              <p:cNvPr id="38" name="椭圆 37">
                <a:extLst>
                  <a:ext uri="{FF2B5EF4-FFF2-40B4-BE49-F238E27FC236}">
                    <a16:creationId xmlns:a16="http://schemas.microsoft.com/office/drawing/2014/main" id="{FFD64F01-7EEF-CC17-DF96-BE05C2520B88}"/>
                  </a:ext>
                </a:extLst>
              </p:cNvPr>
              <p:cNvSpPr/>
              <p:nvPr/>
            </p:nvSpPr>
            <p:spPr>
              <a:xfrm>
                <a:off x="3788387" y="1356360"/>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39" name="椭圆 38">
                <a:extLst>
                  <a:ext uri="{FF2B5EF4-FFF2-40B4-BE49-F238E27FC236}">
                    <a16:creationId xmlns:a16="http://schemas.microsoft.com/office/drawing/2014/main" id="{9AA63381-6A9C-A01D-0FC9-82C4B7052E7F}"/>
                  </a:ext>
                </a:extLst>
              </p:cNvPr>
              <p:cNvSpPr/>
              <p:nvPr/>
            </p:nvSpPr>
            <p:spPr>
              <a:xfrm>
                <a:off x="8190392" y="1356360"/>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cxnSp>
            <p:nvCxnSpPr>
              <p:cNvPr id="41" name="直接连接符 40">
                <a:extLst>
                  <a:ext uri="{FF2B5EF4-FFF2-40B4-BE49-F238E27FC236}">
                    <a16:creationId xmlns:a16="http://schemas.microsoft.com/office/drawing/2014/main" id="{934C264E-8124-6778-A1B9-6B4ECBCC6AE6}"/>
                  </a:ext>
                </a:extLst>
              </p:cNvPr>
              <p:cNvCxnSpPr>
                <a:stCxn id="38" idx="0"/>
              </p:cNvCxnSpPr>
              <p:nvPr/>
            </p:nvCxnSpPr>
            <p:spPr>
              <a:xfrm>
                <a:off x="3875556" y="1356360"/>
                <a:ext cx="0" cy="1158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4A9C92C3-4FCC-46CD-65EA-670148ADEF7D}"/>
                  </a:ext>
                </a:extLst>
              </p:cNvPr>
              <p:cNvCxnSpPr/>
              <p:nvPr/>
            </p:nvCxnSpPr>
            <p:spPr>
              <a:xfrm>
                <a:off x="8277561" y="1356360"/>
                <a:ext cx="0" cy="1158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3" name="椭圆 42">
                <a:extLst>
                  <a:ext uri="{FF2B5EF4-FFF2-40B4-BE49-F238E27FC236}">
                    <a16:creationId xmlns:a16="http://schemas.microsoft.com/office/drawing/2014/main" id="{313D3C8B-99C8-35E9-1D29-FD39C7BE5596}"/>
                  </a:ext>
                </a:extLst>
              </p:cNvPr>
              <p:cNvSpPr/>
              <p:nvPr/>
            </p:nvSpPr>
            <p:spPr>
              <a:xfrm>
                <a:off x="3788387" y="2427431"/>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44" name="椭圆 43">
                <a:extLst>
                  <a:ext uri="{FF2B5EF4-FFF2-40B4-BE49-F238E27FC236}">
                    <a16:creationId xmlns:a16="http://schemas.microsoft.com/office/drawing/2014/main" id="{2C81A2AD-1631-7EF4-3511-ED402A5C7EB5}"/>
                  </a:ext>
                </a:extLst>
              </p:cNvPr>
              <p:cNvSpPr/>
              <p:nvPr/>
            </p:nvSpPr>
            <p:spPr>
              <a:xfrm>
                <a:off x="8190392" y="2427431"/>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grpSp>
      </p:grpSp>
      <p:pic>
        <p:nvPicPr>
          <p:cNvPr id="55" name="图片 54">
            <a:extLst>
              <a:ext uri="{FF2B5EF4-FFF2-40B4-BE49-F238E27FC236}">
                <a16:creationId xmlns:a16="http://schemas.microsoft.com/office/drawing/2014/main" id="{FDFF2CD9-6DD3-9D9E-93F6-CA3BEC66719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5994" y="3350235"/>
            <a:ext cx="3799305" cy="3799305"/>
          </a:xfrm>
          <a:prstGeom prst="rect">
            <a:avLst/>
          </a:prstGeom>
        </p:spPr>
      </p:pic>
      <p:pic>
        <p:nvPicPr>
          <p:cNvPr id="25" name="图片 24">
            <a:extLst>
              <a:ext uri="{FF2B5EF4-FFF2-40B4-BE49-F238E27FC236}">
                <a16:creationId xmlns:a16="http://schemas.microsoft.com/office/drawing/2014/main" id="{572264A0-9DBF-10FA-C1FB-01238ECAFBF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10260" y="4236428"/>
            <a:ext cx="2996613" cy="2546912"/>
          </a:xfrm>
          <a:prstGeom prst="rect">
            <a:avLst/>
          </a:prstGeom>
        </p:spPr>
      </p:pic>
      <p:pic>
        <p:nvPicPr>
          <p:cNvPr id="4" name="Picture 3">
            <a:extLst>
              <a:ext uri="{FF2B5EF4-FFF2-40B4-BE49-F238E27FC236}">
                <a16:creationId xmlns:a16="http://schemas.microsoft.com/office/drawing/2014/main" id="{04C41AB2-3366-D44A-1C81-26A1D920F43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228" y="-280656"/>
            <a:ext cx="1406027" cy="1406027"/>
          </a:xfrm>
          <a:prstGeom prst="rect">
            <a:avLst/>
          </a:prstGeom>
        </p:spPr>
      </p:pic>
      <p:pic>
        <p:nvPicPr>
          <p:cNvPr id="3" name="Picture 2">
            <a:extLst>
              <a:ext uri="{FF2B5EF4-FFF2-40B4-BE49-F238E27FC236}">
                <a16:creationId xmlns:a16="http://schemas.microsoft.com/office/drawing/2014/main" id="{83FD92F5-CFA4-2B7A-B875-B57B3EDEBDCF}"/>
              </a:ext>
            </a:extLst>
          </p:cNvPr>
          <p:cNvPicPr>
            <a:picLocks noChangeAspect="1"/>
          </p:cNvPicPr>
          <p:nvPr/>
        </p:nvPicPr>
        <p:blipFill>
          <a:blip r:embed="rId8"/>
          <a:stretch>
            <a:fillRect/>
          </a:stretch>
        </p:blipFill>
        <p:spPr>
          <a:xfrm>
            <a:off x="1747470" y="2399715"/>
            <a:ext cx="9912955" cy="2566638"/>
          </a:xfrm>
          <a:prstGeom prst="rect">
            <a:avLst/>
          </a:prstGeom>
        </p:spPr>
      </p:pic>
      <p:pic>
        <p:nvPicPr>
          <p:cNvPr id="5" name="Picture 4" descr="A round pink circle with white text and a black background&#10;&#10;AI-generated content may be incorrect.">
            <a:extLst>
              <a:ext uri="{FF2B5EF4-FFF2-40B4-BE49-F238E27FC236}">
                <a16:creationId xmlns:a16="http://schemas.microsoft.com/office/drawing/2014/main" id="{32711574-50A8-F085-CC38-13E6F97B717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629103" y="76200"/>
            <a:ext cx="1435021" cy="1435021"/>
          </a:xfrm>
          <a:prstGeom prst="rect">
            <a:avLst/>
          </a:prstGeom>
        </p:spPr>
      </p:pic>
    </p:spTree>
    <p:custDataLst>
      <p:tags r:id="rId1"/>
    </p:custDataLst>
    <p:extLst>
      <p:ext uri="{BB962C8B-B14F-4D97-AF65-F5344CB8AC3E}">
        <p14:creationId xmlns:p14="http://schemas.microsoft.com/office/powerpoint/2010/main" val="37207102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FE8E66E-C8A1-400D-B8BA-34E6AF441B3D}"/>
              </a:ext>
            </a:extLst>
          </p:cNvPr>
          <p:cNvPicPr>
            <a:picLocks noChangeAspect="1"/>
          </p:cNvPicPr>
          <p:nvPr/>
        </p:nvPicPr>
        <p:blipFill rotWithShape="1">
          <a:blip r:embed="rId4"/>
          <a:srcRect l="11913" t="15692" r="6044" b="9416"/>
          <a:stretch/>
        </p:blipFill>
        <p:spPr>
          <a:xfrm>
            <a:off x="0" y="0"/>
            <a:ext cx="12192000" cy="6858000"/>
          </a:xfrm>
          <a:prstGeom prst="rect">
            <a:avLst/>
          </a:prstGeom>
        </p:spPr>
      </p:pic>
      <p:pic>
        <p:nvPicPr>
          <p:cNvPr id="1034" name="Picture 10" descr="[animate output image]">
            <a:extLst>
              <a:ext uri="{FF2B5EF4-FFF2-40B4-BE49-F238E27FC236}">
                <a16:creationId xmlns:a16="http://schemas.microsoft.com/office/drawing/2014/main" id="{125A4119-AF17-4096-A57D-205A6F4DB95A}"/>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496557" y="2730872"/>
            <a:ext cx="2156752" cy="1970366"/>
          </a:xfrm>
          <a:prstGeom prst="rect">
            <a:avLst/>
          </a:prstGeom>
          <a:noFill/>
          <a:extLst>
            <a:ext uri="{909E8E84-426E-40DD-AFC4-6F175D3DCCD1}">
              <a14:hiddenFill xmlns:a14="http://schemas.microsoft.com/office/drawing/2010/main">
                <a:solidFill>
                  <a:srgbClr val="FFFFFF"/>
                </a:solidFill>
              </a14:hiddenFill>
            </a:ext>
          </a:extLst>
        </p:spPr>
      </p:pic>
      <p:pic>
        <p:nvPicPr>
          <p:cNvPr id="7" name="21 NK PowerSkills">
            <a:extLst>
              <a:ext uri="{FF2B5EF4-FFF2-40B4-BE49-F238E27FC236}">
                <a16:creationId xmlns:a16="http://schemas.microsoft.com/office/drawing/2014/main" id="{6F1E8628-B968-4DA5-8C1C-79693AAC1530}"/>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154782" y="404821"/>
            <a:ext cx="3726260" cy="4679058"/>
          </a:xfrm>
          <a:prstGeom prst="rect">
            <a:avLst/>
          </a:prstGeom>
        </p:spPr>
      </p:pic>
      <p:pic>
        <p:nvPicPr>
          <p:cNvPr id="14" name="21 NK PowerSkills">
            <a:extLst>
              <a:ext uri="{FF2B5EF4-FFF2-40B4-BE49-F238E27FC236}">
                <a16:creationId xmlns:a16="http://schemas.microsoft.com/office/drawing/2014/main" id="{A99BBECF-83B7-4477-AFA4-5103DFD02249}"/>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4667992" y="3765249"/>
            <a:ext cx="1646387" cy="1527803"/>
          </a:xfrm>
          <a:prstGeom prst="rect">
            <a:avLst/>
          </a:prstGeom>
        </p:spPr>
      </p:pic>
      <p:pic>
        <p:nvPicPr>
          <p:cNvPr id="1030" name="Picture 6" descr="Cartoon Cows Wallpapers - Wallpaper Cave">
            <a:extLst>
              <a:ext uri="{FF2B5EF4-FFF2-40B4-BE49-F238E27FC236}">
                <a16:creationId xmlns:a16="http://schemas.microsoft.com/office/drawing/2014/main" id="{B2E82BD6-9031-4ABF-8695-A11ECDF7D883}"/>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2959" b="94675" l="2676" r="98328">
                        <a14:foregroundMark x1="21070" y1="31953" x2="33110" y2="50888"/>
                        <a14:foregroundMark x1="43144" y1="50296" x2="38796" y2="58580"/>
                        <a14:foregroundMark x1="33110" y1="43195" x2="59197" y2="53846"/>
                        <a14:foregroundMark x1="55184" y1="53846" x2="49164" y2="64497"/>
                        <a14:foregroundMark x1="61204" y1="33728" x2="42809" y2="42012"/>
                        <a14:foregroundMark x1="54181" y1="24852" x2="46823" y2="25444"/>
                        <a14:foregroundMark x1="47157" y1="28994" x2="29431" y2="30769"/>
                        <a14:foregroundMark x1="29431" y1="30769" x2="15385" y2="20118"/>
                        <a14:foregroundMark x1="14047" y1="17751" x2="4348" y2="24260"/>
                        <a14:foregroundMark x1="11037" y1="10059" x2="12375" y2="19527"/>
                        <a14:foregroundMark x1="9699" y1="26627" x2="3010" y2="33136"/>
                        <a14:foregroundMark x1="14716" y1="24260" x2="27425" y2="21893"/>
                        <a14:foregroundMark x1="16388" y1="38462" x2="15385" y2="46746"/>
                        <a14:foregroundMark x1="10033" y1="36686" x2="9699" y2="27219"/>
                        <a14:foregroundMark x1="10368" y1="2959" x2="10368" y2="2959"/>
                        <a14:foregroundMark x1="31438" y1="3550" x2="31438" y2="3550"/>
                        <a14:foregroundMark x1="67893" y1="45562" x2="68227" y2="47337"/>
                        <a14:foregroundMark x1="67559" y1="35503" x2="67224" y2="63314"/>
                        <a14:foregroundMark x1="65217" y1="34320" x2="58528" y2="60947"/>
                        <a14:foregroundMark x1="65552" y1="41420" x2="60535" y2="68639"/>
                        <a14:foregroundMark x1="64214" y1="66864" x2="59197" y2="72189"/>
                        <a14:foregroundMark x1="57191" y1="86982" x2="56856" y2="90533"/>
                        <a14:foregroundMark x1="56856" y1="91716" x2="57191" y2="95266"/>
                        <a14:foregroundMark x1="65217" y1="85799" x2="59866" y2="78698"/>
                        <a14:foregroundMark x1="55853" y1="78107" x2="54515" y2="86391"/>
                        <a14:foregroundMark x1="56856" y1="73964" x2="41137" y2="69231"/>
                        <a14:foregroundMark x1="49498" y1="68639" x2="34783" y2="72189"/>
                        <a14:foregroundMark x1="35452" y1="69231" x2="31438" y2="88757"/>
                        <a14:foregroundMark x1="32441" y1="87574" x2="32107" y2="93491"/>
                        <a14:foregroundMark x1="26421" y1="77515" x2="24415" y2="90533"/>
                        <a14:foregroundMark x1="23746" y1="65089" x2="20736" y2="59172"/>
                        <a14:foregroundMark x1="29431" y1="67456" x2="26421" y2="52663"/>
                        <a14:foregroundMark x1="53512" y1="42012" x2="61538" y2="37278"/>
                        <a14:foregroundMark x1="91973" y1="47337" x2="91973" y2="49112"/>
                        <a14:foregroundMark x1="95987" y1="47337" x2="95987" y2="47337"/>
                        <a14:foregroundMark x1="95987" y1="50888" x2="95987" y2="50888"/>
                        <a14:foregroundMark x1="98328" y1="46746" x2="98328" y2="46746"/>
                      </a14:backgroundRemoval>
                    </a14:imgEffect>
                  </a14:imgLayer>
                </a14:imgProps>
              </a:ext>
              <a:ext uri="{28A0092B-C50C-407E-A947-70E740481C1C}">
                <a14:useLocalDpi xmlns:a14="http://schemas.microsoft.com/office/drawing/2010/main" val="0"/>
              </a:ext>
            </a:extLst>
          </a:blip>
          <a:srcRect/>
          <a:stretch>
            <a:fillRect/>
          </a:stretch>
        </p:blipFill>
        <p:spPr bwMode="auto">
          <a:xfrm>
            <a:off x="9281560" y="2744350"/>
            <a:ext cx="3349411" cy="189314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a:extLst>
              <a:ext uri="{FF2B5EF4-FFF2-40B4-BE49-F238E27FC236}">
                <a16:creationId xmlns:a16="http://schemas.microsoft.com/office/drawing/2014/main" id="{13136EC2-9DB7-4AEE-B449-6C75A984B664}"/>
              </a:ext>
            </a:extLst>
          </p:cNvPr>
          <p:cNvPicPr>
            <a:picLocks noChangeAspect="1"/>
          </p:cNvPicPr>
          <p:nvPr/>
        </p:nvPicPr>
        <p:blipFill>
          <a:blip r:embed="rId10">
            <a:clrChange>
              <a:clrFrom>
                <a:srgbClr val="FFFFFF"/>
              </a:clrFrom>
              <a:clrTo>
                <a:srgbClr val="FFFFFF">
                  <a:alpha val="0"/>
                </a:srgbClr>
              </a:clrTo>
            </a:clrChange>
          </a:blip>
          <a:stretch>
            <a:fillRect/>
          </a:stretch>
        </p:blipFill>
        <p:spPr>
          <a:xfrm>
            <a:off x="7639773" y="3833821"/>
            <a:ext cx="4297680" cy="1654879"/>
          </a:xfrm>
          <a:prstGeom prst="rect">
            <a:avLst/>
          </a:prstGeom>
        </p:spPr>
      </p:pic>
      <p:pic>
        <p:nvPicPr>
          <p:cNvPr id="26" name="Picture 25">
            <a:extLst>
              <a:ext uri="{FF2B5EF4-FFF2-40B4-BE49-F238E27FC236}">
                <a16:creationId xmlns:a16="http://schemas.microsoft.com/office/drawing/2014/main" id="{C36EFED7-E9E5-4BD5-BD29-54452D7BC239}"/>
              </a:ext>
            </a:extLst>
          </p:cNvPr>
          <p:cNvPicPr>
            <a:picLocks noChangeAspect="1"/>
          </p:cNvPicPr>
          <p:nvPr/>
        </p:nvPicPr>
        <p:blipFill rotWithShape="1">
          <a:blip r:embed="rId11"/>
          <a:srcRect t="36893" b="52929"/>
          <a:stretch/>
        </p:blipFill>
        <p:spPr>
          <a:xfrm>
            <a:off x="7257929" y="5235343"/>
            <a:ext cx="2315030" cy="184229"/>
          </a:xfrm>
          <a:prstGeom prst="rect">
            <a:avLst/>
          </a:prstGeom>
        </p:spPr>
      </p:pic>
      <p:pic>
        <p:nvPicPr>
          <p:cNvPr id="27" name="Picture 26">
            <a:extLst>
              <a:ext uri="{FF2B5EF4-FFF2-40B4-BE49-F238E27FC236}">
                <a16:creationId xmlns:a16="http://schemas.microsoft.com/office/drawing/2014/main" id="{9458088D-7C1E-4751-876E-2CAA4544162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20988" y="3765011"/>
            <a:ext cx="2962178" cy="2962178"/>
          </a:xfrm>
          <a:prstGeom prst="rect">
            <a:avLst/>
          </a:prstGeom>
        </p:spPr>
      </p:pic>
      <p:pic>
        <p:nvPicPr>
          <p:cNvPr id="28" name="7" descr="Car Wheel Png - Car Wheel Cartoon Transparent, Png Download - kindpng">
            <a:extLst>
              <a:ext uri="{FF2B5EF4-FFF2-40B4-BE49-F238E27FC236}">
                <a16:creationId xmlns:a16="http://schemas.microsoft.com/office/drawing/2014/main" id="{227BFF77-3ADE-44CD-B96E-C5739132C44E}"/>
              </a:ext>
            </a:extLst>
          </p:cNvPr>
          <p:cNvPicPr>
            <a:picLocks noChangeAspect="1" noChangeArrowheads="1"/>
          </p:cNvPicPr>
          <p:nvPr/>
        </p:nvPicPr>
        <p:blipFill rotWithShape="1">
          <a:blip r:embed="rId13" cstate="print">
            <a:extLst>
              <a:ext uri="{BEBA8EAE-BF5A-486C-A8C5-ECC9F3942E4B}">
                <a14:imgProps xmlns:a14="http://schemas.microsoft.com/office/drawing/2010/main">
                  <a14:imgLayer r:embed="rId14">
                    <a14:imgEffect>
                      <a14:backgroundRemoval t="2946" b="95434" l="10000" r="90000"/>
                    </a14:imgEffect>
                  </a14:imgLayer>
                </a14:imgProps>
              </a:ext>
              <a:ext uri="{28A0092B-C50C-407E-A947-70E740481C1C}">
                <a14:useLocalDpi xmlns:a14="http://schemas.microsoft.com/office/drawing/2010/main" val="0"/>
              </a:ext>
            </a:extLst>
          </a:blip>
          <a:srcRect l="10814" t="3952" r="13527" b="3756"/>
          <a:stretch/>
        </p:blipFill>
        <p:spPr bwMode="auto">
          <a:xfrm>
            <a:off x="7679304" y="6052271"/>
            <a:ext cx="372023" cy="3583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6" descr="Car Wheel Png - Car Wheel Cartoon Transparent, Png Download - kindpng">
            <a:extLst>
              <a:ext uri="{FF2B5EF4-FFF2-40B4-BE49-F238E27FC236}">
                <a16:creationId xmlns:a16="http://schemas.microsoft.com/office/drawing/2014/main" id="{BE602906-35D1-4148-A974-2136706A74DD}"/>
              </a:ext>
            </a:extLst>
          </p:cNvPr>
          <p:cNvPicPr>
            <a:picLocks noChangeAspect="1" noChangeArrowheads="1"/>
          </p:cNvPicPr>
          <p:nvPr/>
        </p:nvPicPr>
        <p:blipFill rotWithShape="1">
          <a:blip r:embed="rId13" cstate="print">
            <a:extLst>
              <a:ext uri="{BEBA8EAE-BF5A-486C-A8C5-ECC9F3942E4B}">
                <a14:imgProps xmlns:a14="http://schemas.microsoft.com/office/drawing/2010/main">
                  <a14:imgLayer r:embed="rId14">
                    <a14:imgEffect>
                      <a14:backgroundRemoval t="2946" b="95434" l="10000" r="90000"/>
                    </a14:imgEffect>
                  </a14:imgLayer>
                </a14:imgProps>
              </a:ext>
              <a:ext uri="{28A0092B-C50C-407E-A947-70E740481C1C}">
                <a14:useLocalDpi xmlns:a14="http://schemas.microsoft.com/office/drawing/2010/main" val="0"/>
              </a:ext>
            </a:extLst>
          </a:blip>
          <a:srcRect l="10814" t="3952" r="13527" b="3756"/>
          <a:stretch/>
        </p:blipFill>
        <p:spPr bwMode="auto">
          <a:xfrm>
            <a:off x="8583425" y="6052271"/>
            <a:ext cx="372023" cy="3583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5">
            <a:extLst>
              <a:ext uri="{FF2B5EF4-FFF2-40B4-BE49-F238E27FC236}">
                <a16:creationId xmlns:a16="http://schemas.microsoft.com/office/drawing/2014/main" id="{AB861285-01F2-4A5E-BEBF-10EF63BBF955}"/>
              </a:ext>
            </a:extLst>
          </p:cNvPr>
          <p:cNvPicPr>
            <a:picLocks noChangeAspect="1"/>
          </p:cNvPicPr>
          <p:nvPr/>
        </p:nvPicPr>
        <p:blipFill>
          <a:blip r:embed="rId15">
            <a:clrChange>
              <a:clrFrom>
                <a:srgbClr val="FFFFFF"/>
              </a:clrFrom>
              <a:clrTo>
                <a:srgbClr val="FFFFFF">
                  <a:alpha val="0"/>
                </a:srgbClr>
              </a:clrTo>
            </a:clrChange>
          </a:blip>
          <a:stretch>
            <a:fillRect/>
          </a:stretch>
        </p:blipFill>
        <p:spPr>
          <a:xfrm>
            <a:off x="3015319" y="4225161"/>
            <a:ext cx="1216053" cy="1078992"/>
          </a:xfrm>
          <a:prstGeom prst="rect">
            <a:avLst/>
          </a:prstGeom>
        </p:spPr>
      </p:pic>
      <p:pic>
        <p:nvPicPr>
          <p:cNvPr id="37" name="Picture 36">
            <a:extLst>
              <a:ext uri="{FF2B5EF4-FFF2-40B4-BE49-F238E27FC236}">
                <a16:creationId xmlns:a16="http://schemas.microsoft.com/office/drawing/2014/main" id="{ABDEA9A4-6AE0-438D-887F-DB873C3DB240}"/>
              </a:ext>
            </a:extLst>
          </p:cNvPr>
          <p:cNvPicPr>
            <a:picLocks noChangeAspect="1"/>
          </p:cNvPicPr>
          <p:nvPr/>
        </p:nvPicPr>
        <p:blipFill>
          <a:blip r:embed="rId15">
            <a:clrChange>
              <a:clrFrom>
                <a:srgbClr val="FFFFFF"/>
              </a:clrFrom>
              <a:clrTo>
                <a:srgbClr val="FFFFFF">
                  <a:alpha val="0"/>
                </a:srgbClr>
              </a:clrTo>
            </a:clrChange>
          </a:blip>
          <a:stretch>
            <a:fillRect/>
          </a:stretch>
        </p:blipFill>
        <p:spPr>
          <a:xfrm>
            <a:off x="2025710" y="4856102"/>
            <a:ext cx="1216053" cy="1078992"/>
          </a:xfrm>
          <a:prstGeom prst="rect">
            <a:avLst/>
          </a:prstGeom>
        </p:spPr>
      </p:pic>
      <p:pic>
        <p:nvPicPr>
          <p:cNvPr id="38" name="Picture 37">
            <a:extLst>
              <a:ext uri="{FF2B5EF4-FFF2-40B4-BE49-F238E27FC236}">
                <a16:creationId xmlns:a16="http://schemas.microsoft.com/office/drawing/2014/main" id="{AADF9399-5CEE-4F37-B09A-346F4A33B02D}"/>
              </a:ext>
            </a:extLst>
          </p:cNvPr>
          <p:cNvPicPr>
            <a:picLocks noChangeAspect="1"/>
          </p:cNvPicPr>
          <p:nvPr/>
        </p:nvPicPr>
        <p:blipFill>
          <a:blip r:embed="rId15">
            <a:clrChange>
              <a:clrFrom>
                <a:srgbClr val="FFFFFF"/>
              </a:clrFrom>
              <a:clrTo>
                <a:srgbClr val="FFFFFF">
                  <a:alpha val="0"/>
                </a:srgbClr>
              </a:clrTo>
            </a:clrChange>
          </a:blip>
          <a:stretch>
            <a:fillRect/>
          </a:stretch>
        </p:blipFill>
        <p:spPr>
          <a:xfrm>
            <a:off x="929110" y="5487043"/>
            <a:ext cx="1216053" cy="1078992"/>
          </a:xfrm>
          <a:prstGeom prst="rect">
            <a:avLst/>
          </a:prstGeom>
        </p:spPr>
      </p:pic>
      <p:pic>
        <p:nvPicPr>
          <p:cNvPr id="39" name="Picture 38">
            <a:extLst>
              <a:ext uri="{FF2B5EF4-FFF2-40B4-BE49-F238E27FC236}">
                <a16:creationId xmlns:a16="http://schemas.microsoft.com/office/drawing/2014/main" id="{EFC5F42F-B2E7-4970-A551-FF2513D97CDE}"/>
              </a:ext>
            </a:extLst>
          </p:cNvPr>
          <p:cNvPicPr>
            <a:picLocks noChangeAspect="1"/>
          </p:cNvPicPr>
          <p:nvPr/>
        </p:nvPicPr>
        <p:blipFill>
          <a:blip r:embed="rId15">
            <a:clrChange>
              <a:clrFrom>
                <a:srgbClr val="FFFFFF"/>
              </a:clrFrom>
              <a:clrTo>
                <a:srgbClr val="FFFFFF">
                  <a:alpha val="0"/>
                </a:srgbClr>
              </a:clrTo>
            </a:clrChange>
          </a:blip>
          <a:stretch>
            <a:fillRect/>
          </a:stretch>
        </p:blipFill>
        <p:spPr>
          <a:xfrm>
            <a:off x="1480646" y="4024641"/>
            <a:ext cx="1216053" cy="1078992"/>
          </a:xfrm>
          <a:prstGeom prst="rect">
            <a:avLst/>
          </a:prstGeom>
        </p:spPr>
      </p:pic>
      <p:pic>
        <p:nvPicPr>
          <p:cNvPr id="40" name="Picture 39">
            <a:extLst>
              <a:ext uri="{FF2B5EF4-FFF2-40B4-BE49-F238E27FC236}">
                <a16:creationId xmlns:a16="http://schemas.microsoft.com/office/drawing/2014/main" id="{4706AFAB-1088-4E01-BB4E-0DE1A8B8ADA1}"/>
              </a:ext>
            </a:extLst>
          </p:cNvPr>
          <p:cNvPicPr>
            <a:picLocks noChangeAspect="1"/>
          </p:cNvPicPr>
          <p:nvPr/>
        </p:nvPicPr>
        <p:blipFill>
          <a:blip r:embed="rId15">
            <a:clrChange>
              <a:clrFrom>
                <a:srgbClr val="FFFFFF"/>
              </a:clrFrom>
              <a:clrTo>
                <a:srgbClr val="FFFFFF">
                  <a:alpha val="0"/>
                </a:srgbClr>
              </a:clrTo>
            </a:clrChange>
          </a:blip>
          <a:stretch>
            <a:fillRect/>
          </a:stretch>
        </p:blipFill>
        <p:spPr>
          <a:xfrm>
            <a:off x="603048" y="4544383"/>
            <a:ext cx="1216053" cy="1078992"/>
          </a:xfrm>
          <a:prstGeom prst="rect">
            <a:avLst/>
          </a:prstGeom>
        </p:spPr>
      </p:pic>
      <p:pic>
        <p:nvPicPr>
          <p:cNvPr id="41" name="Picture 40">
            <a:extLst>
              <a:ext uri="{FF2B5EF4-FFF2-40B4-BE49-F238E27FC236}">
                <a16:creationId xmlns:a16="http://schemas.microsoft.com/office/drawing/2014/main" id="{BB613A33-60A6-4F6C-9103-E3A4887A9033}"/>
              </a:ext>
            </a:extLst>
          </p:cNvPr>
          <p:cNvPicPr>
            <a:picLocks noChangeAspect="1"/>
          </p:cNvPicPr>
          <p:nvPr/>
        </p:nvPicPr>
        <p:blipFill>
          <a:blip r:embed="rId15">
            <a:clrChange>
              <a:clrFrom>
                <a:srgbClr val="FFFFFF"/>
              </a:clrFrom>
              <a:clrTo>
                <a:srgbClr val="FFFFFF">
                  <a:alpha val="0"/>
                </a:srgbClr>
              </a:clrTo>
            </a:clrChange>
          </a:blip>
          <a:stretch>
            <a:fillRect/>
          </a:stretch>
        </p:blipFill>
        <p:spPr>
          <a:xfrm>
            <a:off x="-346669" y="5061979"/>
            <a:ext cx="1216053" cy="1078992"/>
          </a:xfrm>
          <a:prstGeom prst="rect">
            <a:avLst/>
          </a:prstGeom>
        </p:spPr>
      </p:pic>
      <p:pic>
        <p:nvPicPr>
          <p:cNvPr id="47" name="5 Ghé thăm Fb.com/nkpowerskills">
            <a:hlinkClick r:id="rId16" action="ppaction://hlinksldjump"/>
            <a:extLst>
              <a:ext uri="{FF2B5EF4-FFF2-40B4-BE49-F238E27FC236}">
                <a16:creationId xmlns:a16="http://schemas.microsoft.com/office/drawing/2014/main" id="{87663DDE-D071-4232-9ABE-45F18C0A0FA4}"/>
              </a:ext>
            </a:extLst>
          </p:cNvPr>
          <p:cNvPicPr>
            <a:picLocks noChangeAspect="1"/>
          </p:cNvPicPr>
          <p:nvPr/>
        </p:nvPicPr>
        <p:blipFill>
          <a:blip r:embed="rId17">
            <a:clrChange>
              <a:clrFrom>
                <a:srgbClr val="FFAEC9"/>
              </a:clrFrom>
              <a:clrTo>
                <a:srgbClr val="FFAEC9">
                  <a:alpha val="0"/>
                </a:srgbClr>
              </a:clrTo>
            </a:clrChange>
          </a:blip>
          <a:stretch>
            <a:fillRect/>
          </a:stretch>
        </p:blipFill>
        <p:spPr>
          <a:xfrm>
            <a:off x="8252257" y="2229945"/>
            <a:ext cx="662946" cy="714301"/>
          </a:xfrm>
          <a:prstGeom prst="rect">
            <a:avLst/>
          </a:prstGeom>
        </p:spPr>
      </p:pic>
      <p:pic>
        <p:nvPicPr>
          <p:cNvPr id="48" name="4 Ghé thăm Fb.com/nkpowerskills">
            <a:hlinkClick r:id="rId18" action="ppaction://hlinksldjump"/>
            <a:extLst>
              <a:ext uri="{FF2B5EF4-FFF2-40B4-BE49-F238E27FC236}">
                <a16:creationId xmlns:a16="http://schemas.microsoft.com/office/drawing/2014/main" id="{63CD9689-957F-4CAF-A006-F12CA8D04859}"/>
              </a:ext>
            </a:extLst>
          </p:cNvPr>
          <p:cNvPicPr>
            <a:picLocks noChangeAspect="1"/>
          </p:cNvPicPr>
          <p:nvPr/>
        </p:nvPicPr>
        <p:blipFill>
          <a:blip r:embed="rId19">
            <a:clrChange>
              <a:clrFrom>
                <a:srgbClr val="FFAEC9"/>
              </a:clrFrom>
              <a:clrTo>
                <a:srgbClr val="FFAEC9">
                  <a:alpha val="0"/>
                </a:srgbClr>
              </a:clrTo>
            </a:clrChange>
          </a:blip>
          <a:stretch>
            <a:fillRect/>
          </a:stretch>
        </p:blipFill>
        <p:spPr>
          <a:xfrm>
            <a:off x="6485536" y="278583"/>
            <a:ext cx="679286" cy="704964"/>
          </a:xfrm>
          <a:prstGeom prst="rect">
            <a:avLst/>
          </a:prstGeom>
        </p:spPr>
      </p:pic>
      <p:pic>
        <p:nvPicPr>
          <p:cNvPr id="49" name="3 Ghé thăm Fb.com/nkpowerskills">
            <a:hlinkClick r:id="rId20" action="ppaction://hlinksldjump"/>
            <a:extLst>
              <a:ext uri="{FF2B5EF4-FFF2-40B4-BE49-F238E27FC236}">
                <a16:creationId xmlns:a16="http://schemas.microsoft.com/office/drawing/2014/main" id="{EB64DCC2-080F-48E7-9CDA-2DFB7D7A4511}"/>
              </a:ext>
            </a:extLst>
          </p:cNvPr>
          <p:cNvPicPr>
            <a:picLocks noChangeAspect="1"/>
          </p:cNvPicPr>
          <p:nvPr/>
        </p:nvPicPr>
        <p:blipFill>
          <a:blip r:embed="rId21">
            <a:clrChange>
              <a:clrFrom>
                <a:srgbClr val="FFAEC9"/>
              </a:clrFrom>
              <a:clrTo>
                <a:srgbClr val="FFAEC9">
                  <a:alpha val="0"/>
                </a:srgbClr>
              </a:clrTo>
            </a:clrChange>
          </a:blip>
          <a:stretch>
            <a:fillRect/>
          </a:stretch>
        </p:blipFill>
        <p:spPr>
          <a:xfrm>
            <a:off x="4758710" y="3025995"/>
            <a:ext cx="655943" cy="681621"/>
          </a:xfrm>
          <a:prstGeom prst="rect">
            <a:avLst/>
          </a:prstGeom>
        </p:spPr>
      </p:pic>
      <p:pic>
        <p:nvPicPr>
          <p:cNvPr id="51" name="1 Ghé thăm Fb.com/nkpowerskills">
            <a:hlinkClick r:id="rId22" action="ppaction://hlinksldjump"/>
            <a:extLst>
              <a:ext uri="{FF2B5EF4-FFF2-40B4-BE49-F238E27FC236}">
                <a16:creationId xmlns:a16="http://schemas.microsoft.com/office/drawing/2014/main" id="{82A172DA-4077-47CF-9BC9-7229515E914B}"/>
              </a:ext>
            </a:extLst>
          </p:cNvPr>
          <p:cNvPicPr>
            <a:picLocks noChangeAspect="1"/>
          </p:cNvPicPr>
          <p:nvPr/>
        </p:nvPicPr>
        <p:blipFill>
          <a:blip r:embed="rId23">
            <a:clrChange>
              <a:clrFrom>
                <a:srgbClr val="FFAEC9"/>
              </a:clrFrom>
              <a:clrTo>
                <a:srgbClr val="FFAEC9">
                  <a:alpha val="0"/>
                </a:srgbClr>
              </a:clrTo>
            </a:clrChange>
          </a:blip>
          <a:stretch>
            <a:fillRect/>
          </a:stretch>
        </p:blipFill>
        <p:spPr>
          <a:xfrm>
            <a:off x="10220406" y="2004305"/>
            <a:ext cx="735860" cy="764666"/>
          </a:xfrm>
          <a:prstGeom prst="rect">
            <a:avLst/>
          </a:prstGeom>
        </p:spPr>
      </p:pic>
      <p:pic>
        <p:nvPicPr>
          <p:cNvPr id="1026" name="Picture 2" descr="Milk carton - Cool Milk">
            <a:extLst>
              <a:ext uri="{FF2B5EF4-FFF2-40B4-BE49-F238E27FC236}">
                <a16:creationId xmlns:a16="http://schemas.microsoft.com/office/drawing/2014/main" id="{14A2F2E3-4E6A-4379-9447-E55876B96166}"/>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7605649" y="4966757"/>
            <a:ext cx="553383" cy="79933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F69219D8-EE72-475B-A08C-E8B31B0B234A}"/>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p:blipFill>
        <p:spPr bwMode="auto">
          <a:xfrm rot="17713130">
            <a:off x="7692444" y="4960558"/>
            <a:ext cx="889949" cy="629199"/>
          </a:xfrm>
          <a:prstGeom prst="rect">
            <a:avLst/>
          </a:prstGeom>
          <a:noFill/>
          <a:extLst>
            <a:ext uri="{909E8E84-426E-40DD-AFC4-6F175D3DCCD1}">
              <a14:hiddenFill xmlns:a14="http://schemas.microsoft.com/office/drawing/2010/main">
                <a:solidFill>
                  <a:srgbClr val="FFFFFF"/>
                </a:solidFill>
              </a14:hiddenFill>
            </a:ext>
          </a:extLst>
        </p:spPr>
      </p:pic>
      <p:pic>
        <p:nvPicPr>
          <p:cNvPr id="43" name="20 NK PowerSkills">
            <a:extLst>
              <a:ext uri="{FF2B5EF4-FFF2-40B4-BE49-F238E27FC236}">
                <a16:creationId xmlns:a16="http://schemas.microsoft.com/office/drawing/2014/main" id="{6C09F464-BEE1-4BB5-9ED2-47D50CD7C04C}"/>
              </a:ext>
            </a:extLst>
          </p:cNvPr>
          <p:cNvPicPr>
            <a:picLocks noChangeAspect="1"/>
          </p:cNvPicPr>
          <p:nvPr/>
        </p:nvPicPr>
        <p:blipFill>
          <a:blip r:embed="rId26">
            <a:clrChange>
              <a:clrFrom>
                <a:srgbClr val="FFFFFF"/>
              </a:clrFrom>
              <a:clrTo>
                <a:srgbClr val="FFFFFF">
                  <a:alpha val="0"/>
                </a:srgbClr>
              </a:clrTo>
            </a:clrChange>
          </a:blip>
          <a:stretch>
            <a:fillRect/>
          </a:stretch>
        </p:blipFill>
        <p:spPr>
          <a:xfrm>
            <a:off x="8460822" y="5305282"/>
            <a:ext cx="436221" cy="441264"/>
          </a:xfrm>
          <a:prstGeom prst="rect">
            <a:avLst/>
          </a:prstGeom>
        </p:spPr>
      </p:pic>
      <p:pic>
        <p:nvPicPr>
          <p:cNvPr id="46" name="Picture 45">
            <a:extLst>
              <a:ext uri="{FF2B5EF4-FFF2-40B4-BE49-F238E27FC236}">
                <a16:creationId xmlns:a16="http://schemas.microsoft.com/office/drawing/2014/main" id="{F14E0E7F-E3E0-412B-A66D-7383F5AD0CC3}"/>
              </a:ext>
            </a:extLst>
          </p:cNvPr>
          <p:cNvPicPr>
            <a:picLocks noChangeAspect="1"/>
          </p:cNvPicPr>
          <p:nvPr/>
        </p:nvPicPr>
        <p:blipFill>
          <a:blip r:embed="rId15">
            <a:clrChange>
              <a:clrFrom>
                <a:srgbClr val="FFFFFF"/>
              </a:clrFrom>
              <a:clrTo>
                <a:srgbClr val="FFFFFF">
                  <a:alpha val="0"/>
                </a:srgbClr>
              </a:clrTo>
            </a:clrChange>
          </a:blip>
          <a:stretch>
            <a:fillRect/>
          </a:stretch>
        </p:blipFill>
        <p:spPr>
          <a:xfrm>
            <a:off x="8397276" y="4793665"/>
            <a:ext cx="1055367" cy="936417"/>
          </a:xfrm>
          <a:prstGeom prst="rect">
            <a:avLst/>
          </a:prstGeom>
        </p:spPr>
      </p:pic>
      <p:pic>
        <p:nvPicPr>
          <p:cNvPr id="52" name="16 NK PowerSkills">
            <a:extLst>
              <a:ext uri="{FF2B5EF4-FFF2-40B4-BE49-F238E27FC236}">
                <a16:creationId xmlns:a16="http://schemas.microsoft.com/office/drawing/2014/main" id="{E73488C3-F046-45EF-880E-045C9586A49C}"/>
              </a:ext>
            </a:extLst>
          </p:cNvPr>
          <p:cNvPicPr>
            <a:picLocks noChangeAspect="1"/>
          </p:cNvPicPr>
          <p:nvPr/>
        </p:nvPicPr>
        <p:blipFill>
          <a:blip r:embed="rId26">
            <a:clrChange>
              <a:clrFrom>
                <a:srgbClr val="FFFFFF"/>
              </a:clrFrom>
              <a:clrTo>
                <a:srgbClr val="FFFFFF">
                  <a:alpha val="0"/>
                </a:srgbClr>
              </a:clrTo>
            </a:clrChange>
          </a:blip>
          <a:stretch>
            <a:fillRect/>
          </a:stretch>
        </p:blipFill>
        <p:spPr>
          <a:xfrm>
            <a:off x="8697092" y="5334484"/>
            <a:ext cx="436221" cy="441264"/>
          </a:xfrm>
          <a:prstGeom prst="rect">
            <a:avLst/>
          </a:prstGeom>
        </p:spPr>
      </p:pic>
      <p:pic>
        <p:nvPicPr>
          <p:cNvPr id="53" name="19 NK PowerSkills">
            <a:extLst>
              <a:ext uri="{FF2B5EF4-FFF2-40B4-BE49-F238E27FC236}">
                <a16:creationId xmlns:a16="http://schemas.microsoft.com/office/drawing/2014/main" id="{183B5852-CC0D-4421-9533-C9676326813F}"/>
              </a:ext>
            </a:extLst>
          </p:cNvPr>
          <p:cNvPicPr>
            <a:picLocks noChangeAspect="1"/>
          </p:cNvPicPr>
          <p:nvPr/>
        </p:nvPicPr>
        <p:blipFill>
          <a:blip r:embed="rId26">
            <a:clrChange>
              <a:clrFrom>
                <a:srgbClr val="FFFFFF"/>
              </a:clrFrom>
              <a:clrTo>
                <a:srgbClr val="FFFFFF">
                  <a:alpha val="0"/>
                </a:srgbClr>
              </a:clrTo>
            </a:clrChange>
          </a:blip>
          <a:stretch>
            <a:fillRect/>
          </a:stretch>
        </p:blipFill>
        <p:spPr>
          <a:xfrm>
            <a:off x="8686711" y="5095987"/>
            <a:ext cx="436221" cy="441264"/>
          </a:xfrm>
          <a:prstGeom prst="rect">
            <a:avLst/>
          </a:prstGeom>
        </p:spPr>
      </p:pic>
      <p:pic>
        <p:nvPicPr>
          <p:cNvPr id="54" name="Ghé thăm Fb.com/nkpowerskills">
            <a:extLst>
              <a:ext uri="{FF2B5EF4-FFF2-40B4-BE49-F238E27FC236}">
                <a16:creationId xmlns:a16="http://schemas.microsoft.com/office/drawing/2014/main" id="{0A31E0AE-0218-45C3-A168-8E16FCCA935F}"/>
              </a:ext>
            </a:extLst>
          </p:cNvPr>
          <p:cNvPicPr>
            <a:picLocks noChangeAspect="1"/>
          </p:cNvPicPr>
          <p:nvPr/>
        </p:nvPicPr>
        <p:blipFill>
          <a:blip r:embed="rId27">
            <a:clrChange>
              <a:clrFrom>
                <a:srgbClr val="EFE4B0"/>
              </a:clrFrom>
              <a:clrTo>
                <a:srgbClr val="EFE4B0">
                  <a:alpha val="0"/>
                </a:srgbClr>
              </a:clrTo>
            </a:clrChange>
          </a:blip>
          <a:stretch>
            <a:fillRect/>
          </a:stretch>
        </p:blipFill>
        <p:spPr>
          <a:xfrm rot="900000">
            <a:off x="8153531" y="5095669"/>
            <a:ext cx="672720" cy="635604"/>
          </a:xfrm>
          <a:prstGeom prst="rect">
            <a:avLst/>
          </a:prstGeom>
        </p:spPr>
      </p:pic>
      <p:pic>
        <p:nvPicPr>
          <p:cNvPr id="55" name="Picture 4" descr="Vector Cartoon Box Grocery Basket Crate Wooden Container Stock ...">
            <a:extLst>
              <a:ext uri="{FF2B5EF4-FFF2-40B4-BE49-F238E27FC236}">
                <a16:creationId xmlns:a16="http://schemas.microsoft.com/office/drawing/2014/main" id="{BE3267A1-8FE3-46B5-AAA8-31C729A00393}"/>
              </a:ext>
            </a:extLst>
          </p:cNvPr>
          <p:cNvPicPr>
            <a:picLocks noChangeAspect="1" noChangeArrowheads="1"/>
          </p:cNvPicPr>
          <p:nvPr/>
        </p:nvPicPr>
        <p:blipFill rotWithShape="1">
          <a:blip r:embed="rId28">
            <a:clrChange>
              <a:clrFrom>
                <a:srgbClr val="FFFFFF"/>
              </a:clrFrom>
              <a:clrTo>
                <a:srgbClr val="FFFFFF">
                  <a:alpha val="0"/>
                </a:srgbClr>
              </a:clrTo>
            </a:clrChange>
            <a:extLst>
              <a:ext uri="{BEBA8EAE-BF5A-486C-A8C5-ECC9F3942E4B}">
                <a14:imgProps xmlns:a14="http://schemas.microsoft.com/office/drawing/2010/main">
                  <a14:imgLayer r:embed="rId29">
                    <a14:imgEffect>
                      <a14:backgroundRemoval t="37810" b="93090" l="10000" r="90000">
                        <a14:backgroundMark x1="34316" y1="42975" x2="19579" y2="43526"/>
                        <a14:backgroundMark x1="16632" y1="42424" x2="14947" y2="44077"/>
                        <a14:backgroundMark x1="19368" y1="38567" x2="83158" y2="41322"/>
                        <a14:backgroundMark x1="87368" y1="46832" x2="84842" y2="45179"/>
                        <a14:backgroundMark x1="15158" y1="44628" x2="13684" y2="45730"/>
                        <a14:backgroundMark x1="12842" y1="46832" x2="13263" y2="46281"/>
                      </a14:backgroundRemoval>
                    </a14:imgEffect>
                  </a14:imgLayer>
                </a14:imgProps>
              </a:ext>
              <a:ext uri="{28A0092B-C50C-407E-A947-70E740481C1C}">
                <a14:useLocalDpi xmlns:a14="http://schemas.microsoft.com/office/drawing/2010/main" val="0"/>
              </a:ext>
            </a:extLst>
          </a:blip>
          <a:srcRect t="30900"/>
          <a:stretch/>
        </p:blipFill>
        <p:spPr bwMode="auto">
          <a:xfrm>
            <a:off x="7344842" y="5083796"/>
            <a:ext cx="2315414" cy="1248939"/>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4">
            <a:extLst>
              <a:ext uri="{FF2B5EF4-FFF2-40B4-BE49-F238E27FC236}">
                <a16:creationId xmlns:a16="http://schemas.microsoft.com/office/drawing/2014/main" id="{DF726854-7103-446D-B0C7-A3006310A364}"/>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p:blipFill>
        <p:spPr bwMode="auto">
          <a:xfrm rot="245214">
            <a:off x="8127060" y="2561525"/>
            <a:ext cx="905062" cy="639884"/>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 descr="Milk carton - Cool Milk">
            <a:extLst>
              <a:ext uri="{FF2B5EF4-FFF2-40B4-BE49-F238E27FC236}">
                <a16:creationId xmlns:a16="http://schemas.microsoft.com/office/drawing/2014/main" id="{EA05189F-8631-4B5D-80F5-83024FB9D315}"/>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0833467" y="2851457"/>
            <a:ext cx="553383" cy="799331"/>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12" descr="Káº¿t quáº£ hÃ¬nh áº£nh cho win text gif">
            <a:extLst>
              <a:ext uri="{FF2B5EF4-FFF2-40B4-BE49-F238E27FC236}">
                <a16:creationId xmlns:a16="http://schemas.microsoft.com/office/drawing/2014/main" id="{8F1CC257-044F-4836-8840-34AC0A69B916}"/>
              </a:ext>
            </a:extLst>
          </p:cNvPr>
          <p:cNvPicPr>
            <a:picLocks noChangeAspect="1" noChangeArrowheads="1" noCrop="1"/>
          </p:cNvPicPr>
          <p:nvPr/>
        </p:nvPicPr>
        <p:blipFill>
          <a:blip r:embed="rId30">
            <a:extLst>
              <a:ext uri="{28A0092B-C50C-407E-A947-70E740481C1C}">
                <a14:useLocalDpi xmlns:a14="http://schemas.microsoft.com/office/drawing/2010/main" val="0"/>
              </a:ext>
            </a:extLst>
          </a:blip>
          <a:srcRect/>
          <a:stretch>
            <a:fillRect/>
          </a:stretch>
        </p:blipFill>
        <p:spPr bwMode="auto">
          <a:xfrm>
            <a:off x="4132393" y="-701762"/>
            <a:ext cx="3538343" cy="3538343"/>
          </a:xfrm>
          <a:prstGeom prst="rect">
            <a:avLst/>
          </a:prstGeom>
          <a:noFill/>
          <a:extLst>
            <a:ext uri="{909E8E84-426E-40DD-AFC4-6F175D3DCCD1}">
              <a14:hiddenFill xmlns:a14="http://schemas.microsoft.com/office/drawing/2010/main">
                <a:solidFill>
                  <a:srgbClr val="FFFFFF"/>
                </a:solidFill>
              </a14:hiddenFill>
            </a:ext>
          </a:extLst>
        </p:spPr>
      </p:pic>
      <p:pic>
        <p:nvPicPr>
          <p:cNvPr id="8" name="20 NK PowerSkills">
            <a:extLst>
              <a:ext uri="{FF2B5EF4-FFF2-40B4-BE49-F238E27FC236}">
                <a16:creationId xmlns:a16="http://schemas.microsoft.com/office/drawing/2014/main" id="{D29E390A-76FC-44DE-AD85-C2019238E880}"/>
              </a:ext>
            </a:extLst>
          </p:cNvPr>
          <p:cNvPicPr>
            <a:picLocks noChangeAspect="1"/>
          </p:cNvPicPr>
          <p:nvPr/>
        </p:nvPicPr>
        <p:blipFill>
          <a:blip r:embed="rId26">
            <a:clrChange>
              <a:clrFrom>
                <a:srgbClr val="FFFFFF"/>
              </a:clrFrom>
              <a:clrTo>
                <a:srgbClr val="FFFFFF">
                  <a:alpha val="0"/>
                </a:srgbClr>
              </a:clrTo>
            </a:clrChange>
          </a:blip>
          <a:stretch>
            <a:fillRect/>
          </a:stretch>
        </p:blipFill>
        <p:spPr>
          <a:xfrm>
            <a:off x="6892042" y="1098404"/>
            <a:ext cx="436221" cy="441264"/>
          </a:xfrm>
          <a:prstGeom prst="rect">
            <a:avLst/>
          </a:prstGeom>
        </p:spPr>
      </p:pic>
      <p:pic>
        <p:nvPicPr>
          <p:cNvPr id="9" name="19 NK PowerSkills">
            <a:extLst>
              <a:ext uri="{FF2B5EF4-FFF2-40B4-BE49-F238E27FC236}">
                <a16:creationId xmlns:a16="http://schemas.microsoft.com/office/drawing/2014/main" id="{44C43EF0-3941-4325-9999-C88829AEFD42}"/>
              </a:ext>
            </a:extLst>
          </p:cNvPr>
          <p:cNvPicPr>
            <a:picLocks noChangeAspect="1"/>
          </p:cNvPicPr>
          <p:nvPr/>
        </p:nvPicPr>
        <p:blipFill>
          <a:blip r:embed="rId26">
            <a:clrChange>
              <a:clrFrom>
                <a:srgbClr val="FFFFFF"/>
              </a:clrFrom>
              <a:clrTo>
                <a:srgbClr val="FFFFFF">
                  <a:alpha val="0"/>
                </a:srgbClr>
              </a:clrTo>
            </a:clrChange>
          </a:blip>
          <a:stretch>
            <a:fillRect/>
          </a:stretch>
        </p:blipFill>
        <p:spPr>
          <a:xfrm>
            <a:off x="6188314" y="1184197"/>
            <a:ext cx="436221" cy="441264"/>
          </a:xfrm>
          <a:prstGeom prst="rect">
            <a:avLst/>
          </a:prstGeom>
        </p:spPr>
      </p:pic>
      <p:pic>
        <p:nvPicPr>
          <p:cNvPr id="13" name="15 NK PowerSkills">
            <a:extLst>
              <a:ext uri="{FF2B5EF4-FFF2-40B4-BE49-F238E27FC236}">
                <a16:creationId xmlns:a16="http://schemas.microsoft.com/office/drawing/2014/main" id="{FA6AF2F6-78F9-41CD-878C-040E7AC6C8B4}"/>
              </a:ext>
            </a:extLst>
          </p:cNvPr>
          <p:cNvPicPr>
            <a:picLocks noChangeAspect="1"/>
          </p:cNvPicPr>
          <p:nvPr/>
        </p:nvPicPr>
        <p:blipFill>
          <a:blip r:embed="rId26">
            <a:clrChange>
              <a:clrFrom>
                <a:srgbClr val="FFFFFF"/>
              </a:clrFrom>
              <a:clrTo>
                <a:srgbClr val="FFFFFF">
                  <a:alpha val="0"/>
                </a:srgbClr>
              </a:clrTo>
            </a:clrChange>
          </a:blip>
          <a:stretch>
            <a:fillRect/>
          </a:stretch>
        </p:blipFill>
        <p:spPr>
          <a:xfrm>
            <a:off x="7380307" y="1397569"/>
            <a:ext cx="436221" cy="441264"/>
          </a:xfrm>
          <a:prstGeom prst="rect">
            <a:avLst/>
          </a:prstGeom>
        </p:spPr>
      </p:pic>
      <p:pic>
        <p:nvPicPr>
          <p:cNvPr id="16" name="Ghé thăm Fb.com/nkpowerskills">
            <a:extLst>
              <a:ext uri="{FF2B5EF4-FFF2-40B4-BE49-F238E27FC236}">
                <a16:creationId xmlns:a16="http://schemas.microsoft.com/office/drawing/2014/main" id="{1E5F6603-FD1B-4AA5-B556-E1CD310A49B5}"/>
              </a:ext>
            </a:extLst>
          </p:cNvPr>
          <p:cNvPicPr>
            <a:picLocks noChangeAspect="1"/>
          </p:cNvPicPr>
          <p:nvPr/>
        </p:nvPicPr>
        <p:blipFill>
          <a:blip r:embed="rId27">
            <a:clrChange>
              <a:clrFrom>
                <a:srgbClr val="EFE4B0"/>
              </a:clrFrom>
              <a:clrTo>
                <a:srgbClr val="EFE4B0">
                  <a:alpha val="0"/>
                </a:srgbClr>
              </a:clrTo>
            </a:clrChange>
          </a:blip>
          <a:stretch>
            <a:fillRect/>
          </a:stretch>
        </p:blipFill>
        <p:spPr>
          <a:xfrm rot="20593981">
            <a:off x="4070599" y="4558843"/>
            <a:ext cx="672720" cy="635604"/>
          </a:xfrm>
          <a:prstGeom prst="rect">
            <a:avLst/>
          </a:prstGeom>
        </p:spPr>
      </p:pic>
      <p:pic>
        <p:nvPicPr>
          <p:cNvPr id="17" name="Ghé thăm Fb.com/nkpowerskills">
            <a:extLst>
              <a:ext uri="{FF2B5EF4-FFF2-40B4-BE49-F238E27FC236}">
                <a16:creationId xmlns:a16="http://schemas.microsoft.com/office/drawing/2014/main" id="{C394421C-260F-4054-BAAE-E480460FBFE5}"/>
              </a:ext>
            </a:extLst>
          </p:cNvPr>
          <p:cNvPicPr>
            <a:picLocks noChangeAspect="1"/>
          </p:cNvPicPr>
          <p:nvPr/>
        </p:nvPicPr>
        <p:blipFill>
          <a:blip r:embed="rId27">
            <a:clrChange>
              <a:clrFrom>
                <a:srgbClr val="EFE4B0"/>
              </a:clrFrom>
              <a:clrTo>
                <a:srgbClr val="EFE4B0">
                  <a:alpha val="0"/>
                </a:srgbClr>
              </a:clrTo>
            </a:clrChange>
          </a:blip>
          <a:stretch>
            <a:fillRect/>
          </a:stretch>
        </p:blipFill>
        <p:spPr>
          <a:xfrm rot="20593981">
            <a:off x="4370521" y="4588195"/>
            <a:ext cx="672720" cy="635604"/>
          </a:xfrm>
          <a:prstGeom prst="rect">
            <a:avLst/>
          </a:prstGeom>
        </p:spPr>
      </p:pic>
      <p:pic>
        <p:nvPicPr>
          <p:cNvPr id="18" name="Ghé thăm Fb.com/nkpowerskills">
            <a:extLst>
              <a:ext uri="{FF2B5EF4-FFF2-40B4-BE49-F238E27FC236}">
                <a16:creationId xmlns:a16="http://schemas.microsoft.com/office/drawing/2014/main" id="{75D91212-317F-4AE9-929E-65ADF24D2CE0}"/>
              </a:ext>
            </a:extLst>
          </p:cNvPr>
          <p:cNvPicPr>
            <a:picLocks noChangeAspect="1"/>
          </p:cNvPicPr>
          <p:nvPr/>
        </p:nvPicPr>
        <p:blipFill>
          <a:blip r:embed="rId27">
            <a:clrChange>
              <a:clrFrom>
                <a:srgbClr val="EFE4B0"/>
              </a:clrFrom>
              <a:clrTo>
                <a:srgbClr val="EFE4B0">
                  <a:alpha val="0"/>
                </a:srgbClr>
              </a:clrTo>
            </a:clrChange>
          </a:blip>
          <a:stretch>
            <a:fillRect/>
          </a:stretch>
        </p:blipFill>
        <p:spPr>
          <a:xfrm rot="900000">
            <a:off x="4658285" y="4558843"/>
            <a:ext cx="672720" cy="635604"/>
          </a:xfrm>
          <a:prstGeom prst="rect">
            <a:avLst/>
          </a:prstGeom>
        </p:spPr>
      </p:pic>
      <p:pic>
        <p:nvPicPr>
          <p:cNvPr id="19" name="Picture 18">
            <a:extLst>
              <a:ext uri="{FF2B5EF4-FFF2-40B4-BE49-F238E27FC236}">
                <a16:creationId xmlns:a16="http://schemas.microsoft.com/office/drawing/2014/main" id="{5D5122C6-40D2-4809-94F0-3151EE6C000C}"/>
              </a:ext>
            </a:extLst>
          </p:cNvPr>
          <p:cNvPicPr>
            <a:picLocks noChangeAspect="1"/>
          </p:cNvPicPr>
          <p:nvPr/>
        </p:nvPicPr>
        <p:blipFill>
          <a:blip r:embed="rId31">
            <a:clrChange>
              <a:clrFrom>
                <a:srgbClr val="FFFFFF"/>
              </a:clrFrom>
              <a:clrTo>
                <a:srgbClr val="FFFFFF">
                  <a:alpha val="0"/>
                </a:srgbClr>
              </a:clrTo>
            </a:clrChange>
          </a:blip>
          <a:stretch>
            <a:fillRect/>
          </a:stretch>
        </p:blipFill>
        <p:spPr>
          <a:xfrm>
            <a:off x="3951450" y="4856102"/>
            <a:ext cx="1427769" cy="695782"/>
          </a:xfrm>
          <a:prstGeom prst="rect">
            <a:avLst/>
          </a:prstGeom>
        </p:spPr>
      </p:pic>
      <p:sp>
        <p:nvSpPr>
          <p:cNvPr id="2" name="Rectangle: Rounded Corners 1">
            <a:hlinkClick r:id="rId32" action="ppaction://hlinksldjump"/>
            <a:extLst>
              <a:ext uri="{FF2B5EF4-FFF2-40B4-BE49-F238E27FC236}">
                <a16:creationId xmlns:a16="http://schemas.microsoft.com/office/drawing/2014/main" id="{09B3B2A2-640F-4951-AA4B-FCC8EA5F9DF6}"/>
              </a:ext>
            </a:extLst>
          </p:cNvPr>
          <p:cNvSpPr/>
          <p:nvPr/>
        </p:nvSpPr>
        <p:spPr>
          <a:xfrm>
            <a:off x="10525760" y="91440"/>
            <a:ext cx="1493520" cy="54356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err="1"/>
              <a:t>Học</a:t>
            </a:r>
            <a:r>
              <a:rPr lang="en-US" dirty="0"/>
              <a:t> </a:t>
            </a:r>
            <a:r>
              <a:rPr lang="en-US" dirty="0" err="1"/>
              <a:t>tiếp</a:t>
            </a:r>
            <a:endParaRPr lang="en-US" dirty="0"/>
          </a:p>
        </p:txBody>
      </p:sp>
    </p:spTree>
    <p:extLst>
      <p:ext uri="{BB962C8B-B14F-4D97-AF65-F5344CB8AC3E}">
        <p14:creationId xmlns:p14="http://schemas.microsoft.com/office/powerpoint/2010/main" val="2805346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47"/>
                                        </p:tgtEl>
                                        <p:attrNameLst>
                                          <p:attrName>r</p:attrName>
                                        </p:attrNameLst>
                                      </p:cBhvr>
                                    </p:animRot>
                                    <p:animRot by="-240000">
                                      <p:cBhvr>
                                        <p:cTn id="7" dur="200" fill="hold">
                                          <p:stCondLst>
                                            <p:cond delay="200"/>
                                          </p:stCondLst>
                                        </p:cTn>
                                        <p:tgtEl>
                                          <p:spTgt spid="47"/>
                                        </p:tgtEl>
                                        <p:attrNameLst>
                                          <p:attrName>r</p:attrName>
                                        </p:attrNameLst>
                                      </p:cBhvr>
                                    </p:animRot>
                                    <p:animRot by="240000">
                                      <p:cBhvr>
                                        <p:cTn id="8" dur="200" fill="hold">
                                          <p:stCondLst>
                                            <p:cond delay="400"/>
                                          </p:stCondLst>
                                        </p:cTn>
                                        <p:tgtEl>
                                          <p:spTgt spid="47"/>
                                        </p:tgtEl>
                                        <p:attrNameLst>
                                          <p:attrName>r</p:attrName>
                                        </p:attrNameLst>
                                      </p:cBhvr>
                                    </p:animRot>
                                    <p:animRot by="-240000">
                                      <p:cBhvr>
                                        <p:cTn id="9" dur="200" fill="hold">
                                          <p:stCondLst>
                                            <p:cond delay="600"/>
                                          </p:stCondLst>
                                        </p:cTn>
                                        <p:tgtEl>
                                          <p:spTgt spid="47"/>
                                        </p:tgtEl>
                                        <p:attrNameLst>
                                          <p:attrName>r</p:attrName>
                                        </p:attrNameLst>
                                      </p:cBhvr>
                                    </p:animRot>
                                    <p:animRot by="120000">
                                      <p:cBhvr>
                                        <p:cTn id="10" dur="200" fill="hold">
                                          <p:stCondLst>
                                            <p:cond delay="800"/>
                                          </p:stCondLst>
                                        </p:cTn>
                                        <p:tgtEl>
                                          <p:spTgt spid="47"/>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48"/>
                                        </p:tgtEl>
                                        <p:attrNameLst>
                                          <p:attrName>r</p:attrName>
                                        </p:attrNameLst>
                                      </p:cBhvr>
                                    </p:animRot>
                                    <p:animRot by="-240000">
                                      <p:cBhvr>
                                        <p:cTn id="13" dur="200" fill="hold">
                                          <p:stCondLst>
                                            <p:cond delay="200"/>
                                          </p:stCondLst>
                                        </p:cTn>
                                        <p:tgtEl>
                                          <p:spTgt spid="48"/>
                                        </p:tgtEl>
                                        <p:attrNameLst>
                                          <p:attrName>r</p:attrName>
                                        </p:attrNameLst>
                                      </p:cBhvr>
                                    </p:animRot>
                                    <p:animRot by="240000">
                                      <p:cBhvr>
                                        <p:cTn id="14" dur="200" fill="hold">
                                          <p:stCondLst>
                                            <p:cond delay="400"/>
                                          </p:stCondLst>
                                        </p:cTn>
                                        <p:tgtEl>
                                          <p:spTgt spid="48"/>
                                        </p:tgtEl>
                                        <p:attrNameLst>
                                          <p:attrName>r</p:attrName>
                                        </p:attrNameLst>
                                      </p:cBhvr>
                                    </p:animRot>
                                    <p:animRot by="-240000">
                                      <p:cBhvr>
                                        <p:cTn id="15" dur="200" fill="hold">
                                          <p:stCondLst>
                                            <p:cond delay="600"/>
                                          </p:stCondLst>
                                        </p:cTn>
                                        <p:tgtEl>
                                          <p:spTgt spid="48"/>
                                        </p:tgtEl>
                                        <p:attrNameLst>
                                          <p:attrName>r</p:attrName>
                                        </p:attrNameLst>
                                      </p:cBhvr>
                                    </p:animRot>
                                    <p:animRot by="120000">
                                      <p:cBhvr>
                                        <p:cTn id="16" dur="200" fill="hold">
                                          <p:stCondLst>
                                            <p:cond delay="800"/>
                                          </p:stCondLst>
                                        </p:cTn>
                                        <p:tgtEl>
                                          <p:spTgt spid="48"/>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100" fill="hold">
                                          <p:stCondLst>
                                            <p:cond delay="0"/>
                                          </p:stCondLst>
                                        </p:cTn>
                                        <p:tgtEl>
                                          <p:spTgt spid="49"/>
                                        </p:tgtEl>
                                        <p:attrNameLst>
                                          <p:attrName>r</p:attrName>
                                        </p:attrNameLst>
                                      </p:cBhvr>
                                    </p:animRot>
                                    <p:animRot by="-240000">
                                      <p:cBhvr>
                                        <p:cTn id="19" dur="200" fill="hold">
                                          <p:stCondLst>
                                            <p:cond delay="200"/>
                                          </p:stCondLst>
                                        </p:cTn>
                                        <p:tgtEl>
                                          <p:spTgt spid="49"/>
                                        </p:tgtEl>
                                        <p:attrNameLst>
                                          <p:attrName>r</p:attrName>
                                        </p:attrNameLst>
                                      </p:cBhvr>
                                    </p:animRot>
                                    <p:animRot by="240000">
                                      <p:cBhvr>
                                        <p:cTn id="20" dur="200" fill="hold">
                                          <p:stCondLst>
                                            <p:cond delay="400"/>
                                          </p:stCondLst>
                                        </p:cTn>
                                        <p:tgtEl>
                                          <p:spTgt spid="49"/>
                                        </p:tgtEl>
                                        <p:attrNameLst>
                                          <p:attrName>r</p:attrName>
                                        </p:attrNameLst>
                                      </p:cBhvr>
                                    </p:animRot>
                                    <p:animRot by="-240000">
                                      <p:cBhvr>
                                        <p:cTn id="21" dur="200" fill="hold">
                                          <p:stCondLst>
                                            <p:cond delay="600"/>
                                          </p:stCondLst>
                                        </p:cTn>
                                        <p:tgtEl>
                                          <p:spTgt spid="49"/>
                                        </p:tgtEl>
                                        <p:attrNameLst>
                                          <p:attrName>r</p:attrName>
                                        </p:attrNameLst>
                                      </p:cBhvr>
                                    </p:animRot>
                                    <p:animRot by="120000">
                                      <p:cBhvr>
                                        <p:cTn id="22" dur="200" fill="hold">
                                          <p:stCondLst>
                                            <p:cond delay="800"/>
                                          </p:stCondLst>
                                        </p:cTn>
                                        <p:tgtEl>
                                          <p:spTgt spid="49"/>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100" fill="hold">
                                          <p:stCondLst>
                                            <p:cond delay="0"/>
                                          </p:stCondLst>
                                        </p:cTn>
                                        <p:tgtEl>
                                          <p:spTgt spid="51"/>
                                        </p:tgtEl>
                                        <p:attrNameLst>
                                          <p:attrName>r</p:attrName>
                                        </p:attrNameLst>
                                      </p:cBhvr>
                                    </p:animRot>
                                    <p:animRot by="-240000">
                                      <p:cBhvr>
                                        <p:cTn id="25" dur="200" fill="hold">
                                          <p:stCondLst>
                                            <p:cond delay="200"/>
                                          </p:stCondLst>
                                        </p:cTn>
                                        <p:tgtEl>
                                          <p:spTgt spid="51"/>
                                        </p:tgtEl>
                                        <p:attrNameLst>
                                          <p:attrName>r</p:attrName>
                                        </p:attrNameLst>
                                      </p:cBhvr>
                                    </p:animRot>
                                    <p:animRot by="240000">
                                      <p:cBhvr>
                                        <p:cTn id="26" dur="200" fill="hold">
                                          <p:stCondLst>
                                            <p:cond delay="400"/>
                                          </p:stCondLst>
                                        </p:cTn>
                                        <p:tgtEl>
                                          <p:spTgt spid="51"/>
                                        </p:tgtEl>
                                        <p:attrNameLst>
                                          <p:attrName>r</p:attrName>
                                        </p:attrNameLst>
                                      </p:cBhvr>
                                    </p:animRot>
                                    <p:animRot by="-240000">
                                      <p:cBhvr>
                                        <p:cTn id="27" dur="200" fill="hold">
                                          <p:stCondLst>
                                            <p:cond delay="600"/>
                                          </p:stCondLst>
                                        </p:cTn>
                                        <p:tgtEl>
                                          <p:spTgt spid="51"/>
                                        </p:tgtEl>
                                        <p:attrNameLst>
                                          <p:attrName>r</p:attrName>
                                        </p:attrNameLst>
                                      </p:cBhvr>
                                    </p:animRot>
                                    <p:animRot by="120000">
                                      <p:cBhvr>
                                        <p:cTn id="28" dur="200" fill="hold">
                                          <p:stCondLst>
                                            <p:cond delay="800"/>
                                          </p:stCondLst>
                                        </p:cTn>
                                        <p:tgtEl>
                                          <p:spTgt spid="51"/>
                                        </p:tgtEl>
                                        <p:attrNameLst>
                                          <p:attrName>r</p:attrName>
                                        </p:attrNameLst>
                                      </p:cBhvr>
                                    </p:animRot>
                                  </p:childTnLst>
                                </p:cTn>
                              </p:par>
                              <p:par>
                                <p:cTn id="29" presetID="32" presetClass="emph" presetSubtype="0" repeatCount="indefinite" fill="hold" nodeType="withEffect">
                                  <p:stCondLst>
                                    <p:cond delay="0"/>
                                  </p:stCondLst>
                                  <p:childTnLst>
                                    <p:animRot by="120000">
                                      <p:cBhvr>
                                        <p:cTn id="30" dur="100" fill="hold">
                                          <p:stCondLst>
                                            <p:cond delay="0"/>
                                          </p:stCondLst>
                                        </p:cTn>
                                        <p:tgtEl>
                                          <p:spTgt spid="14"/>
                                        </p:tgtEl>
                                        <p:attrNameLst>
                                          <p:attrName>r</p:attrName>
                                        </p:attrNameLst>
                                      </p:cBhvr>
                                    </p:animRot>
                                    <p:animRot by="-240000">
                                      <p:cBhvr>
                                        <p:cTn id="31" dur="200" fill="hold">
                                          <p:stCondLst>
                                            <p:cond delay="200"/>
                                          </p:stCondLst>
                                        </p:cTn>
                                        <p:tgtEl>
                                          <p:spTgt spid="14"/>
                                        </p:tgtEl>
                                        <p:attrNameLst>
                                          <p:attrName>r</p:attrName>
                                        </p:attrNameLst>
                                      </p:cBhvr>
                                    </p:animRot>
                                    <p:animRot by="240000">
                                      <p:cBhvr>
                                        <p:cTn id="32" dur="200" fill="hold">
                                          <p:stCondLst>
                                            <p:cond delay="400"/>
                                          </p:stCondLst>
                                        </p:cTn>
                                        <p:tgtEl>
                                          <p:spTgt spid="14"/>
                                        </p:tgtEl>
                                        <p:attrNameLst>
                                          <p:attrName>r</p:attrName>
                                        </p:attrNameLst>
                                      </p:cBhvr>
                                    </p:animRot>
                                    <p:animRot by="-240000">
                                      <p:cBhvr>
                                        <p:cTn id="33" dur="200" fill="hold">
                                          <p:stCondLst>
                                            <p:cond delay="600"/>
                                          </p:stCondLst>
                                        </p:cTn>
                                        <p:tgtEl>
                                          <p:spTgt spid="14"/>
                                        </p:tgtEl>
                                        <p:attrNameLst>
                                          <p:attrName>r</p:attrName>
                                        </p:attrNameLst>
                                      </p:cBhvr>
                                    </p:animRot>
                                    <p:animRot by="120000">
                                      <p:cBhvr>
                                        <p:cTn id="34" dur="200" fill="hold">
                                          <p:stCondLst>
                                            <p:cond delay="800"/>
                                          </p:stCondLst>
                                        </p:cTn>
                                        <p:tgtEl>
                                          <p:spTgt spid="14"/>
                                        </p:tgtEl>
                                        <p:attrNameLst>
                                          <p:attrName>r</p:attrName>
                                        </p:attrNameLst>
                                      </p:cBhvr>
                                    </p:animRo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500"/>
                                        <p:tgtEl>
                                          <p:spTgt spid="46"/>
                                        </p:tgtEl>
                                      </p:cBhvr>
                                    </p:animEffect>
                                  </p:childTnLst>
                                  <p:subTnLst>
                                    <p:audio>
                                      <p:cMediaNode>
                                        <p:cTn display="0" masterRel="sameClick">
                                          <p:stCondLst>
                                            <p:cond evt="begin" delay="0">
                                              <p:tn val="36"/>
                                            </p:cond>
                                          </p:stCondLst>
                                          <p:endCondLst>
                                            <p:cond evt="onStopAudio" delay="0">
                                              <p:tgtEl>
                                                <p:sldTgt/>
                                              </p:tgtEl>
                                            </p:cond>
                                          </p:endCondLst>
                                        </p:cTn>
                                        <p:tgtEl>
                                          <p:sndTgt r:embed="rId2" name="Am-thanh-phep-thuat-www_nhacchuongvui_com.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39" restart="whenNotActive" fill="hold" evtFilter="cancelBubble" nodeType="interactiveSeq">
                <p:stCondLst>
                  <p:cond evt="onClick" delay="0">
                    <p:tgtEl>
                      <p:spTgt spid="51"/>
                    </p:tgtEl>
                  </p:cond>
                </p:stCondLst>
                <p:endSync evt="end" delay="0">
                  <p:rtn val="all"/>
                </p:endSync>
                <p:childTnLst>
                  <p:par>
                    <p:cTn id="40" fill="hold">
                      <p:stCondLst>
                        <p:cond delay="0"/>
                      </p:stCondLst>
                      <p:childTnLst>
                        <p:par>
                          <p:cTn id="41" fill="hold">
                            <p:stCondLst>
                              <p:cond delay="0"/>
                            </p:stCondLst>
                            <p:childTnLst>
                              <p:par>
                                <p:cTn id="42" presetID="10" presetClass="exit" presetSubtype="0" fill="hold" nodeType="afterEffect">
                                  <p:stCondLst>
                                    <p:cond delay="0"/>
                                  </p:stCondLst>
                                  <p:childTnLst>
                                    <p:animEffect transition="out" filter="fade">
                                      <p:cBhvr>
                                        <p:cTn id="43" dur="500"/>
                                        <p:tgtEl>
                                          <p:spTgt spid="51"/>
                                        </p:tgtEl>
                                      </p:cBhvr>
                                    </p:animEffect>
                                    <p:set>
                                      <p:cBhvr>
                                        <p:cTn id="44" dur="1" fill="hold">
                                          <p:stCondLst>
                                            <p:cond delay="499"/>
                                          </p:stCondLst>
                                        </p:cTn>
                                        <p:tgtEl>
                                          <p:spTgt spid="51"/>
                                        </p:tgtEl>
                                        <p:attrNameLst>
                                          <p:attrName>style.visibility</p:attrName>
                                        </p:attrNameLst>
                                      </p:cBhvr>
                                      <p:to>
                                        <p:strVal val="hidden"/>
                                      </p:to>
                                    </p:set>
                                  </p:childTnLst>
                                </p:cTn>
                              </p:par>
                            </p:childTnLst>
                          </p:cTn>
                        </p:par>
                        <p:par>
                          <p:cTn id="45" fill="hold">
                            <p:stCondLst>
                              <p:cond delay="500"/>
                            </p:stCondLst>
                            <p:childTnLst>
                              <p:par>
                                <p:cTn id="46" presetID="10" presetClass="entr" presetSubtype="0" fill="hold" nodeType="after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fade">
                                      <p:cBhvr>
                                        <p:cTn id="48" dur="500"/>
                                        <p:tgtEl>
                                          <p:spTgt spid="57"/>
                                        </p:tgtEl>
                                      </p:cBhvr>
                                    </p:animEffect>
                                  </p:childTnLst>
                                </p:cTn>
                              </p:par>
                            </p:childTnLst>
                          </p:cTn>
                        </p:par>
                        <p:par>
                          <p:cTn id="49" fill="hold">
                            <p:stCondLst>
                              <p:cond delay="1000"/>
                            </p:stCondLst>
                            <p:childTnLst>
                              <p:par>
                                <p:cTn id="50" presetID="0" presetClass="path" presetSubtype="0" accel="50000" decel="50000" fill="hold" nodeType="afterEffect">
                                  <p:stCondLst>
                                    <p:cond delay="0"/>
                                  </p:stCondLst>
                                  <p:childTnLst>
                                    <p:animMotion origin="layout" path="M 0.01211 -4.07407E-6 L 0.01211 -4.07407E-6 C 0.00924 0.00324 0.00677 0.00764 0.00377 0.01019 C 0.0026 0.01135 0.00143 0.01181 0.00039 0.0132 C -0.00091 0.01482 -0.00169 0.01737 -0.003 0.01922 C -0.00391 0.02037 -0.00521 0.02084 -0.00625 0.02223 C -0.01354 0.0301 -0.00534 0.02269 -0.0138 0.03403 C -0.01446 0.03496 -0.0155 0.03496 -0.01628 0.03542 C -0.01745 0.0375 -0.01849 0.03959 -0.01966 0.04144 C -0.02044 0.0426 -0.02136 0.04329 -0.02214 0.04445 C -0.02383 0.04676 -0.02539 0.04931 -0.02709 0.05186 C -0.02787 0.05278 -0.02891 0.05348 -0.02956 0.05463 C -0.0405 0.07199 -0.02774 0.05533 -0.04297 0.07408 L -0.053 0.08588 L -0.05794 0.09167 C -0.06172 0.10162 -0.0569 0.09051 -0.0655 0.10209 C -0.07409 0.11389 -0.06706 0.10903 -0.07292 0.1125 C -0.07565 0.11899 -0.07578 0.11968 -0.07956 0.12593 C -0.0806 0.12755 -0.0819 0.12848 -0.08294 0.13033 C -0.0836 0.13149 -0.08399 0.13334 -0.08464 0.13473 C -0.08568 0.13727 -0.08698 0.13959 -0.08789 0.14213 C -0.08893 0.14445 -0.08946 0.14723 -0.0905 0.14954 C -0.09141 0.15186 -0.09271 0.15348 -0.09375 0.15556 C -0.09792 0.16412 -0.09948 0.16945 -0.10378 0.17616 C -0.10482 0.17778 -0.10612 0.17917 -0.10716 0.18079 C -0.10834 0.18241 -0.10925 0.18496 -0.11042 0.18658 C -0.11172 0.18843 -0.11328 0.18936 -0.11459 0.19098 C -0.11589 0.19283 -0.11667 0.19537 -0.11797 0.19699 C -0.12214 0.20278 -0.12136 0.2 -0.12539 0.2044 C -0.12656 0.20579 -0.12761 0.20741 -0.12878 0.2088 C -0.13008 0.21042 -0.13164 0.21158 -0.13294 0.2132 C -0.13412 0.21459 -0.13516 0.21644 -0.13633 0.21783 L -0.14623 0.22963 C -0.14714 0.23056 -0.14792 0.23149 -0.14883 0.23264 C -0.15964 0.24699 -0.1461 0.22917 -0.15456 0.24005 C -0.15573 0.24144 -0.15677 0.24306 -0.15794 0.24445 C -0.15873 0.24537 -0.15964 0.2463 -0.16042 0.24746 C -0.16159 0.24885 -0.16263 0.25047 -0.1638 0.25186 C -0.16511 0.25348 -0.16667 0.25463 -0.16797 0.25625 C -0.1694 0.25811 -0.17071 0.26042 -0.17214 0.26227 C -0.17344 0.26389 -0.17487 0.26505 -0.1763 0.26667 C -0.17878 0.26945 -0.18125 0.27246 -0.18373 0.27547 L -0.19623 0.29028 L -0.2013 0.2963 C -0.20209 0.29723 -0.20287 0.29862 -0.20378 0.29931 C -0.20456 0.29977 -0.20547 0.3 -0.20625 0.3007 C -0.20807 0.30255 -0.20964 0.30463 -0.21133 0.30672 C -0.21211 0.30764 -0.21276 0.30973 -0.2138 0.30973 L -0.21537 0.30973 " pathEditMode="relative" ptsTypes="AAAAAAAAAAAAAAAAAAAAAAAAAAAAAAAAAAAAAAAAAAAAAAAAA">
                                      <p:cBhvr>
                                        <p:cTn id="51" dur="2000" fill="hold"/>
                                        <p:tgtEl>
                                          <p:spTgt spid="57"/>
                                        </p:tgtEl>
                                        <p:attrNameLst>
                                          <p:attrName>ppt_x</p:attrName>
                                          <p:attrName>ppt_y</p:attrName>
                                        </p:attrNameLst>
                                      </p:cBhvr>
                                    </p:animMotion>
                                  </p:childTnLst>
                                </p:cTn>
                              </p:par>
                            </p:childTnLst>
                          </p:cTn>
                        </p:par>
                        <p:par>
                          <p:cTn id="52" fill="hold">
                            <p:stCondLst>
                              <p:cond delay="3000"/>
                            </p:stCondLst>
                            <p:childTnLst>
                              <p:par>
                                <p:cTn id="53" presetID="10" presetClass="exit" presetSubtype="0" fill="hold" nodeType="afterEffect">
                                  <p:stCondLst>
                                    <p:cond delay="0"/>
                                  </p:stCondLst>
                                  <p:childTnLst>
                                    <p:animEffect transition="out" filter="fade">
                                      <p:cBhvr>
                                        <p:cTn id="54" dur="500"/>
                                        <p:tgtEl>
                                          <p:spTgt spid="57"/>
                                        </p:tgtEl>
                                      </p:cBhvr>
                                    </p:animEffect>
                                    <p:set>
                                      <p:cBhvr>
                                        <p:cTn id="55" dur="1" fill="hold">
                                          <p:stCondLst>
                                            <p:cond delay="499"/>
                                          </p:stCondLst>
                                        </p:cTn>
                                        <p:tgtEl>
                                          <p:spTgt spid="57"/>
                                        </p:tgtEl>
                                        <p:attrNameLst>
                                          <p:attrName>style.visibility</p:attrName>
                                        </p:attrNameLst>
                                      </p:cBhvr>
                                      <p:to>
                                        <p:strVal val="hidden"/>
                                      </p:to>
                                    </p:set>
                                  </p:childTnLst>
                                </p:cTn>
                              </p:par>
                            </p:childTnLst>
                          </p:cTn>
                        </p:par>
                        <p:par>
                          <p:cTn id="56" fill="hold">
                            <p:stCondLst>
                              <p:cond delay="3500"/>
                            </p:stCondLst>
                            <p:childTnLst>
                              <p:par>
                                <p:cTn id="57" presetID="10" presetClass="entr" presetSubtype="0" fill="hold" nodeType="afterEffect">
                                  <p:stCondLst>
                                    <p:cond delay="0"/>
                                  </p:stCondLst>
                                  <p:childTnLst>
                                    <p:set>
                                      <p:cBhvr>
                                        <p:cTn id="58" dur="1" fill="hold">
                                          <p:stCondLst>
                                            <p:cond delay="0"/>
                                          </p:stCondLst>
                                        </p:cTn>
                                        <p:tgtEl>
                                          <p:spTgt spid="1026"/>
                                        </p:tgtEl>
                                        <p:attrNameLst>
                                          <p:attrName>style.visibility</p:attrName>
                                        </p:attrNameLst>
                                      </p:cBhvr>
                                      <p:to>
                                        <p:strVal val="visible"/>
                                      </p:to>
                                    </p:set>
                                    <p:animEffect transition="in" filter="fade">
                                      <p:cBhvr>
                                        <p:cTn id="59" dur="500"/>
                                        <p:tgtEl>
                                          <p:spTgt spid="1026"/>
                                        </p:tgtEl>
                                      </p:cBhvr>
                                    </p:animEffect>
                                  </p:childTnLst>
                                  <p:subTnLst>
                                    <p:audio>
                                      <p:cMediaNode>
                                        <p:cTn display="0" masterRel="sameClick">
                                          <p:stCondLst>
                                            <p:cond evt="begin" delay="0">
                                              <p:tn val="57"/>
                                            </p:cond>
                                          </p:stCondLst>
                                          <p:endCondLst>
                                            <p:cond evt="onStopAudio" delay="0">
                                              <p:tgtEl>
                                                <p:sldTgt/>
                                              </p:tgtEl>
                                            </p:cond>
                                          </p:endCondLst>
                                        </p:cTn>
                                        <p:tgtEl>
                                          <p:sndTgt r:embed="rId2" name="Am-thanh-phep-thuat-www_nhacchuongvui_com.wav"/>
                                        </p:tgtEl>
                                      </p:cMediaNode>
                                    </p:audio>
                                  </p:subTnLst>
                                </p:cTn>
                              </p:par>
                            </p:childTnLst>
                          </p:cTn>
                        </p:par>
                      </p:childTnLst>
                    </p:cTn>
                  </p:par>
                </p:childTnLst>
              </p:cTn>
              <p:nextCondLst>
                <p:cond evt="onClick" delay="0">
                  <p:tgtEl>
                    <p:spTgt spid="51"/>
                  </p:tgtEl>
                </p:cond>
              </p:nextCondLst>
            </p:seq>
            <p:seq concurrent="1" nextAc="seek">
              <p:cTn id="60" restart="whenNotActive" fill="hold" evtFilter="cancelBubble" nodeType="interactiveSeq">
                <p:stCondLst>
                  <p:cond evt="onClick" delay="0">
                    <p:tgtEl>
                      <p:spTgt spid="47"/>
                    </p:tgtEl>
                  </p:cond>
                </p:stCondLst>
                <p:endSync evt="end" delay="0">
                  <p:rtn val="all"/>
                </p:endSync>
                <p:childTnLst>
                  <p:par>
                    <p:cTn id="61" fill="hold">
                      <p:stCondLst>
                        <p:cond delay="0"/>
                      </p:stCondLst>
                      <p:childTnLst>
                        <p:par>
                          <p:cTn id="62" fill="hold">
                            <p:stCondLst>
                              <p:cond delay="0"/>
                            </p:stCondLst>
                            <p:childTnLst>
                              <p:par>
                                <p:cTn id="63" presetID="10" presetClass="exit" presetSubtype="0" fill="hold" nodeType="afterEffect">
                                  <p:stCondLst>
                                    <p:cond delay="0"/>
                                  </p:stCondLst>
                                  <p:childTnLst>
                                    <p:animEffect transition="out" filter="fade">
                                      <p:cBhvr>
                                        <p:cTn id="64" dur="500"/>
                                        <p:tgtEl>
                                          <p:spTgt spid="47"/>
                                        </p:tgtEl>
                                      </p:cBhvr>
                                    </p:animEffect>
                                    <p:set>
                                      <p:cBhvr>
                                        <p:cTn id="65" dur="1" fill="hold">
                                          <p:stCondLst>
                                            <p:cond delay="499"/>
                                          </p:stCondLst>
                                        </p:cTn>
                                        <p:tgtEl>
                                          <p:spTgt spid="47"/>
                                        </p:tgtEl>
                                        <p:attrNameLst>
                                          <p:attrName>style.visibility</p:attrName>
                                        </p:attrNameLst>
                                      </p:cBhvr>
                                      <p:to>
                                        <p:strVal val="hidden"/>
                                      </p:to>
                                    </p:set>
                                  </p:childTnLst>
                                </p:cTn>
                              </p:par>
                            </p:childTnLst>
                          </p:cTn>
                        </p:par>
                        <p:par>
                          <p:cTn id="66" fill="hold">
                            <p:stCondLst>
                              <p:cond delay="500"/>
                            </p:stCondLst>
                            <p:childTnLst>
                              <p:par>
                                <p:cTn id="67" presetID="10" presetClass="entr" presetSubtype="0" fill="hold"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fade">
                                      <p:cBhvr>
                                        <p:cTn id="69" dur="500"/>
                                        <p:tgtEl>
                                          <p:spTgt spid="56"/>
                                        </p:tgtEl>
                                      </p:cBhvr>
                                    </p:animEffect>
                                  </p:childTnLst>
                                </p:cTn>
                              </p:par>
                            </p:childTnLst>
                          </p:cTn>
                        </p:par>
                        <p:par>
                          <p:cTn id="70" fill="hold">
                            <p:stCondLst>
                              <p:cond delay="1000"/>
                            </p:stCondLst>
                            <p:childTnLst>
                              <p:par>
                                <p:cTn id="71" presetID="0" presetClass="path" presetSubtype="0" accel="50000" decel="50000" fill="hold" nodeType="afterEffect">
                                  <p:stCondLst>
                                    <p:cond delay="0"/>
                                  </p:stCondLst>
                                  <p:childTnLst>
                                    <p:animMotion origin="layout" path="M 0.01016 0.01042 L 0.01016 0.01042 C 0.00899 0.01435 0.00795 0.01829 0.00678 0.02223 C 0.00626 0.02361 0.00533 0.025 0.00508 0.02662 C 0.00482 0.02824 0.00352 0.04792 0.00338 0.04885 C 0.003 0.05324 0.00222 0.05764 0.00183 0.06227 C 5E-6 0.07986 0.00196 0.06852 0.00013 0.07848 C -0.00013 0.08542 -0.00026 0.09236 -0.00065 0.09931 C -0.00078 0.10116 -0.0013 0.10324 -0.00157 0.1051 C -0.00182 0.10764 -0.00208 0.10996 -0.00234 0.1125 C -0.0026 0.12199 -0.00273 0.13125 -0.00325 0.14074 C -0.00325 0.14213 -0.0039 0.14352 -0.00403 0.14514 C -0.00442 0.15209 -0.00455 0.15903 -0.00481 0.16598 C -0.0052 0.18473 -0.0052 0.20348 -0.00572 0.22223 C -0.00572 0.22523 -0.00624 0.22801 -0.00651 0.23102 C -0.00716 0.23773 -0.00768 0.24028 -0.0082 0.24746 C -0.00859 0.25232 -0.00859 0.25718 -0.00898 0.26227 C -0.00924 0.26412 -0.00963 0.26621 -0.00989 0.26806 C -0.01015 0.27107 -0.01028 0.27408 -0.01067 0.27709 C -0.01093 0.27848 -0.01132 0.27986 -0.01145 0.28148 C -0.01249 0.28866 -0.01263 0.29306 -0.01315 0.3007 C -0.01341 0.30417 -0.0138 0.30764 -0.01406 0.31111 C -0.01432 0.31505 -0.01445 0.31898 -0.01484 0.32292 C -0.01679 0.34167 -0.01445 0.30394 -0.01653 0.33635 C -0.01692 0.34213 -0.01692 0.34815 -0.01731 0.35394 C -0.01744 0.35648 -0.01809 0.36158 -0.01809 0.36158 " pathEditMode="relative" ptsTypes="AAAAAAAAAAAAAAAAAAAAAAAAAA">
                                      <p:cBhvr>
                                        <p:cTn id="72" dur="2000" fill="hold"/>
                                        <p:tgtEl>
                                          <p:spTgt spid="56"/>
                                        </p:tgtEl>
                                        <p:attrNameLst>
                                          <p:attrName>ppt_x</p:attrName>
                                          <p:attrName>ppt_y</p:attrName>
                                        </p:attrNameLst>
                                      </p:cBhvr>
                                    </p:animMotion>
                                  </p:childTnLst>
                                </p:cTn>
                              </p:par>
                            </p:childTnLst>
                          </p:cTn>
                        </p:par>
                        <p:par>
                          <p:cTn id="73" fill="hold">
                            <p:stCondLst>
                              <p:cond delay="3000"/>
                            </p:stCondLst>
                            <p:childTnLst>
                              <p:par>
                                <p:cTn id="74" presetID="10" presetClass="exit" presetSubtype="0" fill="hold" nodeType="afterEffect">
                                  <p:stCondLst>
                                    <p:cond delay="0"/>
                                  </p:stCondLst>
                                  <p:childTnLst>
                                    <p:animEffect transition="out" filter="fade">
                                      <p:cBhvr>
                                        <p:cTn id="75" dur="500"/>
                                        <p:tgtEl>
                                          <p:spTgt spid="56"/>
                                        </p:tgtEl>
                                      </p:cBhvr>
                                    </p:animEffect>
                                    <p:set>
                                      <p:cBhvr>
                                        <p:cTn id="76" dur="1" fill="hold">
                                          <p:stCondLst>
                                            <p:cond delay="499"/>
                                          </p:stCondLst>
                                        </p:cTn>
                                        <p:tgtEl>
                                          <p:spTgt spid="56"/>
                                        </p:tgtEl>
                                        <p:attrNameLst>
                                          <p:attrName>style.visibility</p:attrName>
                                        </p:attrNameLst>
                                      </p:cBhvr>
                                      <p:to>
                                        <p:strVal val="hidden"/>
                                      </p:to>
                                    </p:set>
                                  </p:childTnLst>
                                </p:cTn>
                              </p:par>
                            </p:childTnLst>
                          </p:cTn>
                        </p:par>
                        <p:par>
                          <p:cTn id="77" fill="hold">
                            <p:stCondLst>
                              <p:cond delay="3500"/>
                            </p:stCondLst>
                            <p:childTnLst>
                              <p:par>
                                <p:cTn id="78" presetID="10" presetClass="entr" presetSubtype="0" fill="hold" nodeType="afterEffect">
                                  <p:stCondLst>
                                    <p:cond delay="0"/>
                                  </p:stCondLst>
                                  <p:childTnLst>
                                    <p:set>
                                      <p:cBhvr>
                                        <p:cTn id="79" dur="1" fill="hold">
                                          <p:stCondLst>
                                            <p:cond delay="0"/>
                                          </p:stCondLst>
                                        </p:cTn>
                                        <p:tgtEl>
                                          <p:spTgt spid="1028"/>
                                        </p:tgtEl>
                                        <p:attrNameLst>
                                          <p:attrName>style.visibility</p:attrName>
                                        </p:attrNameLst>
                                      </p:cBhvr>
                                      <p:to>
                                        <p:strVal val="visible"/>
                                      </p:to>
                                    </p:set>
                                    <p:animEffect transition="in" filter="fade">
                                      <p:cBhvr>
                                        <p:cTn id="80" dur="500"/>
                                        <p:tgtEl>
                                          <p:spTgt spid="1028"/>
                                        </p:tgtEl>
                                      </p:cBhvr>
                                    </p:animEffect>
                                  </p:childTnLst>
                                  <p:subTnLst>
                                    <p:audio>
                                      <p:cMediaNode>
                                        <p:cTn display="0" masterRel="sameClick">
                                          <p:stCondLst>
                                            <p:cond evt="begin" delay="0">
                                              <p:tn val="78"/>
                                            </p:cond>
                                          </p:stCondLst>
                                          <p:endCondLst>
                                            <p:cond evt="onStopAudio" delay="0">
                                              <p:tgtEl>
                                                <p:sldTgt/>
                                              </p:tgtEl>
                                            </p:cond>
                                          </p:endCondLst>
                                        </p:cTn>
                                        <p:tgtEl>
                                          <p:sndTgt r:embed="rId2" name="Am-thanh-phep-thuat-www_nhacchuongvui_com.wav"/>
                                        </p:tgtEl>
                                      </p:cMediaNode>
                                    </p:audio>
                                  </p:subTnLst>
                                </p:cTn>
                              </p:par>
                            </p:childTnLst>
                          </p:cTn>
                        </p:par>
                      </p:childTnLst>
                    </p:cTn>
                  </p:par>
                </p:childTnLst>
              </p:cTn>
              <p:nextCondLst>
                <p:cond evt="onClick" delay="0">
                  <p:tgtEl>
                    <p:spTgt spid="47"/>
                  </p:tgtEl>
                </p:cond>
              </p:nextCondLst>
            </p:seq>
            <p:seq concurrent="1" nextAc="seek">
              <p:cTn id="81" restart="whenNotActive" fill="hold" evtFilter="cancelBubble" nodeType="interactiveSeq">
                <p:stCondLst>
                  <p:cond evt="onClick" delay="0">
                    <p:tgtEl>
                      <p:spTgt spid="48"/>
                    </p:tgtEl>
                  </p:cond>
                </p:stCondLst>
                <p:endSync evt="end" delay="0">
                  <p:rtn val="all"/>
                </p:endSync>
                <p:childTnLst>
                  <p:par>
                    <p:cTn id="82" fill="hold">
                      <p:stCondLst>
                        <p:cond delay="0"/>
                      </p:stCondLst>
                      <p:childTnLst>
                        <p:par>
                          <p:cTn id="83" fill="hold">
                            <p:stCondLst>
                              <p:cond delay="0"/>
                            </p:stCondLst>
                            <p:childTnLst>
                              <p:par>
                                <p:cTn id="84" presetID="10" presetClass="exit" presetSubtype="0" fill="hold" nodeType="afterEffect">
                                  <p:stCondLst>
                                    <p:cond delay="0"/>
                                  </p:stCondLst>
                                  <p:childTnLst>
                                    <p:animEffect transition="out" filter="fade">
                                      <p:cBhvr>
                                        <p:cTn id="85" dur="500"/>
                                        <p:tgtEl>
                                          <p:spTgt spid="48"/>
                                        </p:tgtEl>
                                      </p:cBhvr>
                                    </p:animEffect>
                                    <p:set>
                                      <p:cBhvr>
                                        <p:cTn id="86" dur="1" fill="hold">
                                          <p:stCondLst>
                                            <p:cond delay="499"/>
                                          </p:stCondLst>
                                        </p:cTn>
                                        <p:tgtEl>
                                          <p:spTgt spid="48"/>
                                        </p:tgtEl>
                                        <p:attrNameLst>
                                          <p:attrName>style.visibility</p:attrName>
                                        </p:attrNameLst>
                                      </p:cBhvr>
                                      <p:to>
                                        <p:strVal val="hidden"/>
                                      </p:to>
                                    </p:set>
                                  </p:childTnLst>
                                </p:cTn>
                              </p:par>
                            </p:childTnLst>
                          </p:cTn>
                        </p:par>
                        <p:par>
                          <p:cTn id="87" fill="hold">
                            <p:stCondLst>
                              <p:cond delay="500"/>
                            </p:stCondLst>
                            <p:childTnLst>
                              <p:par>
                                <p:cTn id="88" presetID="0" presetClass="path" presetSubtype="0" accel="50000" decel="50000" fill="hold" nodeType="afterEffect">
                                  <p:stCondLst>
                                    <p:cond delay="0"/>
                                  </p:stCondLst>
                                  <p:childTnLst>
                                    <p:animMotion origin="layout" path="M 0 0 L 0 0 C 0.00026 0.00532 0.00026 0.01088 0.00078 0.0162 C 0.00117 0.02013 0.00247 0.02801 0.00247 0.02801 C 0.00273 0.03356 0.00273 0.03888 0.00326 0.04421 C 0.00352 0.04745 0.00456 0.05023 0.00495 0.05324 C 0.00521 0.05578 0.00547 0.0581 0.00573 0.06064 C 0.00716 0.07384 0.00586 0.06551 0.0082 0.07847 L 0.00911 0.08287 C 0.00938 0.08426 0.00951 0.08588 0.0099 0.08726 C 0.01471 0.1 0.00898 0.08379 0.01237 0.09606 C 0.01289 0.09768 0.01367 0.09907 0.01406 0.10069 C 0.01445 0.10208 0.01445 0.1037 0.01497 0.10509 C 0.01589 0.1081 0.01719 0.11088 0.01823 0.11388 L 0.02161 0.12291 L 0.02331 0.12731 C 0.02383 0.1287 0.02422 0.13055 0.02487 0.13171 C 0.02708 0.13564 0.02982 0.13981 0.03073 0.14513 C 0.03099 0.14652 0.03125 0.14814 0.03164 0.14953 C 0.03581 0.16435 0.0306 0.14166 0.0349 0.15995 C 0.03529 0.16134 0.03529 0.16296 0.03581 0.16435 C 0.03672 0.16736 0.03841 0.1699 0.03906 0.17314 C 0.03932 0.17476 0.03945 0.17638 0.03997 0.17754 C 0.04089 0.18078 0.04258 0.18333 0.04323 0.18657 C 0.04375 0.18888 0.04427 0.19143 0.04492 0.19398 C 0.04635 0.1993 0.04727 0.20185 0.04909 0.20717 C 0.04935 0.20926 0.04961 0.21134 0.04987 0.21319 C 0.05039 0.21574 0.05117 0.21805 0.05156 0.2206 C 0.05404 0.23495 0.05065 0.22152 0.05404 0.23402 C 0.05443 0.2368 0.05456 0.23981 0.05495 0.24282 C 0.05508 0.24444 0.0556 0.24583 0.05573 0.24722 C 0.05716 0.2581 0.05612 0.25578 0.05742 0.26805 C 0.05755 0.26944 0.05807 0.27083 0.0582 0.27245 C 0.05859 0.2743 0.05885 0.27638 0.05911 0.27847 C 0.05938 0.28078 0.05964 0.28333 0.0599 0.28588 C 0.06016 0.28726 0.06055 0.28865 0.06081 0.29027 C 0.06133 0.29421 0.06172 0.29814 0.06237 0.30208 C 0.06276 0.30347 0.06302 0.30509 0.06328 0.30648 C 0.0638 0.31041 0.06432 0.31435 0.06497 0.31828 L 0.06576 0.3243 C 0.06602 0.32615 0.06628 0.32824 0.06654 0.33032 C 0.06862 0.34097 0.06615 0.32754 0.06823 0.34051 C 0.06849 0.34213 0.06888 0.34351 0.06914 0.34513 C 0.0694 0.34699 0.06966 0.34907 0.06992 0.35092 C 0.07018 0.35254 0.07057 0.35393 0.0707 0.35532 C 0.07109 0.3574 0.07122 0.35949 0.07161 0.36134 C 0.07214 0.36435 0.07266 0.36736 0.07331 0.37013 L 0.07747 0.39236 L 0.07904 0.40138 C 0.0793 0.40277 0.07969 0.40416 0.07995 0.40578 C 0.08021 0.40763 0.08047 0.40972 0.08073 0.4118 C 0.08125 0.41458 0.0819 0.41759 0.08242 0.4206 L 0.08659 0.44282 L 0.08828 0.45162 C 0.08854 0.45324 0.0888 0.45463 0.08906 0.45601 C 0.08932 0.4581 0.08958 0.46018 0.08997 0.46203 C 0.09036 0.46504 0.09102 0.46805 0.09154 0.47083 C 0.0918 0.47245 0.09232 0.47384 0.09245 0.47546 C 0.09271 0.47824 0.09297 0.48125 0.09323 0.48426 C 0.09349 0.48773 0.09362 0.4912 0.09414 0.49467 C 0.09453 0.49768 0.09518 0.50046 0.0957 0.50347 C 0.09596 0.50509 0.09609 0.50671 0.09661 0.50787 C 0.09714 0.50949 0.09779 0.51088 0.09831 0.5125 C 0.09896 0.51527 0.09935 0.51828 0.09987 0.52129 L 0.10247 0.53472 L 0.10495 0.54791 C 0.10586 0.55277 0.10482 0.55231 0.10664 0.55231 " pathEditMode="relative" ptsTypes="AAAAAAAAAAAAAAAAAAAAAAAAAAAAAAAAAAAAAAAAAAAAAAAAAAAAAAAAAAAAAAAAAAA">
                                      <p:cBhvr>
                                        <p:cTn id="89" dur="2000" fill="hold"/>
                                        <p:tgtEl>
                                          <p:spTgt spid="13"/>
                                        </p:tgtEl>
                                        <p:attrNameLst>
                                          <p:attrName>ppt_x</p:attrName>
                                          <p:attrName>ppt_y</p:attrName>
                                        </p:attrNameLst>
                                      </p:cBhvr>
                                    </p:animMotion>
                                  </p:childTnLst>
                                </p:cTn>
                              </p:par>
                              <p:par>
                                <p:cTn id="90" presetID="0" presetClass="path" presetSubtype="0" accel="50000" decel="50000" fill="hold" nodeType="withEffect">
                                  <p:stCondLst>
                                    <p:cond delay="0"/>
                                  </p:stCondLst>
                                  <p:childTnLst>
                                    <p:animMotion origin="layout" path="M 0 0 L 0 0 C 0.00026 0.00532 0.00026 0.01088 0.00078 0.0162 C 0.00117 0.02013 0.00247 0.02801 0.00247 0.02801 C 0.00273 0.03356 0.00273 0.03888 0.00326 0.04421 C 0.00352 0.04745 0.00456 0.05023 0.00495 0.05324 C 0.00521 0.05578 0.00547 0.0581 0.00573 0.06064 C 0.00716 0.07384 0.00586 0.06551 0.0082 0.07847 L 0.00911 0.08287 C 0.00938 0.08426 0.00951 0.08588 0.0099 0.08726 C 0.01471 0.1 0.00898 0.08379 0.01237 0.09606 C 0.01289 0.09768 0.01367 0.09907 0.01406 0.10069 C 0.01445 0.10208 0.01445 0.1037 0.01497 0.10509 C 0.01589 0.1081 0.01719 0.11088 0.01823 0.11388 L 0.02161 0.12291 L 0.02331 0.12731 C 0.02383 0.1287 0.02422 0.13055 0.02487 0.13171 C 0.02708 0.13564 0.02982 0.13981 0.03073 0.14513 C 0.03099 0.14652 0.03125 0.14814 0.03164 0.14953 C 0.03581 0.16435 0.0306 0.14166 0.0349 0.15995 C 0.03529 0.16134 0.03529 0.16296 0.03581 0.16435 C 0.03672 0.16736 0.03841 0.1699 0.03906 0.17314 C 0.03932 0.17476 0.03945 0.17638 0.03997 0.17754 C 0.04089 0.18078 0.04258 0.18333 0.04323 0.18657 C 0.04375 0.18888 0.04427 0.19143 0.04492 0.19398 C 0.04635 0.1993 0.04727 0.20185 0.04909 0.20717 C 0.04935 0.20926 0.04961 0.21134 0.04987 0.21319 C 0.05039 0.21574 0.05117 0.21805 0.05156 0.2206 C 0.05404 0.23495 0.05065 0.22152 0.05404 0.23402 C 0.05443 0.2368 0.05456 0.23981 0.05495 0.24282 C 0.05508 0.24444 0.0556 0.24583 0.05573 0.24722 C 0.05716 0.2581 0.05612 0.25578 0.05742 0.26805 C 0.05755 0.26944 0.05807 0.27083 0.0582 0.27245 C 0.05859 0.2743 0.05885 0.27638 0.05911 0.27847 C 0.05938 0.28078 0.05964 0.28333 0.0599 0.28588 C 0.06016 0.28726 0.06055 0.28865 0.06081 0.29027 C 0.06133 0.29421 0.06172 0.29814 0.06237 0.30208 C 0.06276 0.30347 0.06302 0.30509 0.06328 0.30648 C 0.0638 0.31041 0.06432 0.31435 0.06497 0.31828 L 0.06576 0.3243 C 0.06602 0.32615 0.06628 0.32824 0.06654 0.33032 C 0.06862 0.34097 0.06615 0.32754 0.06823 0.34051 C 0.06849 0.34213 0.06888 0.34351 0.06914 0.34513 C 0.0694 0.34699 0.06966 0.34907 0.06992 0.35092 C 0.07018 0.35254 0.07057 0.35393 0.0707 0.35532 C 0.07109 0.3574 0.07122 0.35949 0.07161 0.36134 C 0.07214 0.36435 0.07266 0.36736 0.07331 0.37013 L 0.07747 0.39236 L 0.07904 0.40138 C 0.0793 0.40277 0.07969 0.40416 0.07995 0.40578 C 0.08021 0.40763 0.08047 0.40972 0.08073 0.4118 C 0.08125 0.41458 0.0819 0.41759 0.08242 0.4206 L 0.08659 0.44282 L 0.08828 0.45162 C 0.08854 0.45324 0.0888 0.45463 0.08906 0.45601 C 0.08932 0.4581 0.08958 0.46018 0.08997 0.46203 C 0.09036 0.46504 0.09102 0.46805 0.09154 0.47083 C 0.0918 0.47245 0.09232 0.47384 0.09245 0.47546 C 0.09271 0.47824 0.09297 0.48125 0.09323 0.48426 C 0.09349 0.48773 0.09362 0.4912 0.09414 0.49467 C 0.09453 0.49768 0.09518 0.50046 0.0957 0.50347 C 0.09596 0.50509 0.09609 0.50671 0.09661 0.50787 C 0.09714 0.50949 0.09779 0.51088 0.09831 0.5125 C 0.09896 0.51527 0.09935 0.51828 0.09987 0.52129 L 0.10247 0.53472 L 0.10495 0.54791 C 0.10586 0.55277 0.10482 0.55231 0.10664 0.55231 " pathEditMode="relative" ptsTypes="AAAAAAAAAAAAAAAAAAAAAAAAAAAAAAAAAAAAAAAAAAAAAAAAAAAAAAAAAAAAAAAAAAA">
                                      <p:cBhvr>
                                        <p:cTn id="91" dur="2000" fill="hold"/>
                                        <p:tgtEl>
                                          <p:spTgt spid="8"/>
                                        </p:tgtEl>
                                        <p:attrNameLst>
                                          <p:attrName>ppt_x</p:attrName>
                                          <p:attrName>ppt_y</p:attrName>
                                        </p:attrNameLst>
                                      </p:cBhvr>
                                    </p:animMotion>
                                  </p:childTnLst>
                                </p:cTn>
                              </p:par>
                              <p:par>
                                <p:cTn id="92" presetID="0" presetClass="path" presetSubtype="0" accel="50000" decel="50000" fill="hold" nodeType="withEffect">
                                  <p:stCondLst>
                                    <p:cond delay="0"/>
                                  </p:stCondLst>
                                  <p:childTnLst>
                                    <p:animMotion origin="layout" path="M 0 0 L 0 0 C 0.00026 0.00532 0.00026 0.01088 0.00078 0.0162 C 0.00117 0.02013 0.00247 0.02801 0.00247 0.02801 C 0.00273 0.03356 0.00273 0.03888 0.00326 0.04421 C 0.00352 0.04745 0.00456 0.05023 0.00495 0.05324 C 0.00521 0.05578 0.00547 0.0581 0.00573 0.06064 C 0.00716 0.07384 0.00586 0.06551 0.0082 0.07847 L 0.00911 0.08287 C 0.00938 0.08426 0.00951 0.08588 0.0099 0.08726 C 0.01471 0.1 0.00898 0.08379 0.01237 0.09606 C 0.01289 0.09768 0.01367 0.09907 0.01406 0.10069 C 0.01445 0.10208 0.01445 0.1037 0.01497 0.10509 C 0.01589 0.1081 0.01719 0.11088 0.01823 0.11388 L 0.02161 0.12291 L 0.02331 0.12731 C 0.02383 0.1287 0.02422 0.13055 0.02487 0.13171 C 0.02708 0.13564 0.02982 0.13981 0.03073 0.14513 C 0.03099 0.14652 0.03125 0.14814 0.03164 0.14953 C 0.03581 0.16435 0.0306 0.14166 0.0349 0.15995 C 0.03529 0.16134 0.03529 0.16296 0.03581 0.16435 C 0.03672 0.16736 0.03841 0.1699 0.03906 0.17314 C 0.03932 0.17476 0.03945 0.17638 0.03997 0.17754 C 0.04089 0.18078 0.04258 0.18333 0.04323 0.18657 C 0.04375 0.18888 0.04427 0.19143 0.04492 0.19398 C 0.04635 0.1993 0.04727 0.20185 0.04909 0.20717 C 0.04935 0.20926 0.04961 0.21134 0.04987 0.21319 C 0.05039 0.21574 0.05117 0.21805 0.05156 0.2206 C 0.05404 0.23495 0.05065 0.22152 0.05404 0.23402 C 0.05443 0.2368 0.05456 0.23981 0.05495 0.24282 C 0.05508 0.24444 0.0556 0.24583 0.05573 0.24722 C 0.05716 0.2581 0.05612 0.25578 0.05742 0.26805 C 0.05755 0.26944 0.05807 0.27083 0.0582 0.27245 C 0.05859 0.2743 0.05885 0.27638 0.05911 0.27847 C 0.05938 0.28078 0.05964 0.28333 0.0599 0.28588 C 0.06016 0.28726 0.06055 0.28865 0.06081 0.29027 C 0.06133 0.29421 0.06172 0.29814 0.06237 0.30208 C 0.06276 0.30347 0.06302 0.30509 0.06328 0.30648 C 0.0638 0.31041 0.06432 0.31435 0.06497 0.31828 L 0.06576 0.3243 C 0.06602 0.32615 0.06628 0.32824 0.06654 0.33032 C 0.06862 0.34097 0.06615 0.32754 0.06823 0.34051 C 0.06849 0.34213 0.06888 0.34351 0.06914 0.34513 C 0.0694 0.34699 0.06966 0.34907 0.06992 0.35092 C 0.07018 0.35254 0.07057 0.35393 0.0707 0.35532 C 0.07109 0.3574 0.07122 0.35949 0.07161 0.36134 C 0.07214 0.36435 0.07266 0.36736 0.07331 0.37013 L 0.07747 0.39236 L 0.07904 0.40138 C 0.0793 0.40277 0.07969 0.40416 0.07995 0.40578 C 0.08021 0.40763 0.08047 0.40972 0.08073 0.4118 C 0.08125 0.41458 0.0819 0.41759 0.08242 0.4206 L 0.08659 0.44282 L 0.08828 0.45162 C 0.08854 0.45324 0.0888 0.45463 0.08906 0.45601 C 0.08932 0.4581 0.08958 0.46018 0.08997 0.46203 C 0.09036 0.46504 0.09102 0.46805 0.09154 0.47083 C 0.0918 0.47245 0.09232 0.47384 0.09245 0.47546 C 0.09271 0.47824 0.09297 0.48125 0.09323 0.48426 C 0.09349 0.48773 0.09362 0.4912 0.09414 0.49467 C 0.09453 0.49768 0.09518 0.50046 0.0957 0.50347 C 0.09596 0.50509 0.09609 0.50671 0.09661 0.50787 C 0.09714 0.50949 0.09779 0.51088 0.09831 0.5125 C 0.09896 0.51527 0.09935 0.51828 0.09987 0.52129 L 0.10247 0.53472 L 0.10495 0.54791 C 0.10586 0.55277 0.10482 0.55231 0.10664 0.55231 " pathEditMode="relative" ptsTypes="AAAAAAAAAAAAAAAAAAAAAAAAAAAAAAAAAAAAAAAAAAAAAAAAAAAAAAAAAAAAAAAAAAA">
                                      <p:cBhvr>
                                        <p:cTn id="93" dur="2000" fill="hold"/>
                                        <p:tgtEl>
                                          <p:spTgt spid="9"/>
                                        </p:tgtEl>
                                        <p:attrNameLst>
                                          <p:attrName>ppt_x</p:attrName>
                                          <p:attrName>ppt_y</p:attrName>
                                        </p:attrNameLst>
                                      </p:cBhvr>
                                    </p:animMotion>
                                  </p:childTnLst>
                                </p:cTn>
                              </p:par>
                            </p:childTnLst>
                          </p:cTn>
                        </p:par>
                        <p:par>
                          <p:cTn id="94" fill="hold">
                            <p:stCondLst>
                              <p:cond delay="2500"/>
                            </p:stCondLst>
                            <p:childTnLst>
                              <p:par>
                                <p:cTn id="95" presetID="10" presetClass="exit" presetSubtype="0" fill="hold" nodeType="afterEffect">
                                  <p:stCondLst>
                                    <p:cond delay="0"/>
                                  </p:stCondLst>
                                  <p:childTnLst>
                                    <p:animEffect transition="out" filter="fade">
                                      <p:cBhvr>
                                        <p:cTn id="96" dur="500"/>
                                        <p:tgtEl>
                                          <p:spTgt spid="13"/>
                                        </p:tgtEl>
                                      </p:cBhvr>
                                    </p:animEffect>
                                    <p:set>
                                      <p:cBhvr>
                                        <p:cTn id="97" dur="1" fill="hold">
                                          <p:stCondLst>
                                            <p:cond delay="499"/>
                                          </p:stCondLst>
                                        </p:cTn>
                                        <p:tgtEl>
                                          <p:spTgt spid="13"/>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8"/>
                                        </p:tgtEl>
                                      </p:cBhvr>
                                    </p:animEffect>
                                    <p:set>
                                      <p:cBhvr>
                                        <p:cTn id="100" dur="1" fill="hold">
                                          <p:stCondLst>
                                            <p:cond delay="499"/>
                                          </p:stCondLst>
                                        </p:cTn>
                                        <p:tgtEl>
                                          <p:spTgt spid="8"/>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9"/>
                                        </p:tgtEl>
                                      </p:cBhvr>
                                    </p:animEffect>
                                    <p:set>
                                      <p:cBhvr>
                                        <p:cTn id="103" dur="1" fill="hold">
                                          <p:stCondLst>
                                            <p:cond delay="499"/>
                                          </p:stCondLst>
                                        </p:cTn>
                                        <p:tgtEl>
                                          <p:spTgt spid="9"/>
                                        </p:tgtEl>
                                        <p:attrNameLst>
                                          <p:attrName>style.visibility</p:attrName>
                                        </p:attrNameLst>
                                      </p:cBhvr>
                                      <p:to>
                                        <p:strVal val="hidden"/>
                                      </p:to>
                                    </p:set>
                                  </p:childTnLst>
                                </p:cTn>
                              </p:par>
                            </p:childTnLst>
                          </p:cTn>
                        </p:par>
                        <p:par>
                          <p:cTn id="104" fill="hold">
                            <p:stCondLst>
                              <p:cond delay="3000"/>
                            </p:stCondLst>
                            <p:childTnLst>
                              <p:par>
                                <p:cTn id="105" presetID="10" presetClass="entr" presetSubtype="0" fill="hold" nodeType="afterEffect">
                                  <p:stCondLst>
                                    <p:cond delay="0"/>
                                  </p:stCondLst>
                                  <p:childTnLst>
                                    <p:set>
                                      <p:cBhvr>
                                        <p:cTn id="106" dur="1" fill="hold">
                                          <p:stCondLst>
                                            <p:cond delay="0"/>
                                          </p:stCondLst>
                                        </p:cTn>
                                        <p:tgtEl>
                                          <p:spTgt spid="52"/>
                                        </p:tgtEl>
                                        <p:attrNameLst>
                                          <p:attrName>style.visibility</p:attrName>
                                        </p:attrNameLst>
                                      </p:cBhvr>
                                      <p:to>
                                        <p:strVal val="visible"/>
                                      </p:to>
                                    </p:set>
                                    <p:animEffect transition="in" filter="fade">
                                      <p:cBhvr>
                                        <p:cTn id="107" dur="500"/>
                                        <p:tgtEl>
                                          <p:spTgt spid="52"/>
                                        </p:tgtEl>
                                      </p:cBhvr>
                                    </p:animEffect>
                                  </p:childTnLst>
                                  <p:subTnLst>
                                    <p:audio>
                                      <p:cMediaNode>
                                        <p:cTn display="0" masterRel="sameClick">
                                          <p:stCondLst>
                                            <p:cond evt="begin" delay="0">
                                              <p:tn val="105"/>
                                            </p:cond>
                                          </p:stCondLst>
                                          <p:endCondLst>
                                            <p:cond evt="onStopAudio" delay="0">
                                              <p:tgtEl>
                                                <p:sldTgt/>
                                              </p:tgtEl>
                                            </p:cond>
                                          </p:endCondLst>
                                        </p:cTn>
                                        <p:tgtEl>
                                          <p:sndTgt r:embed="rId2" name="Am-thanh-phep-thuat-www_nhacchuongvui_com.wav"/>
                                        </p:tgtEl>
                                      </p:cMediaNode>
                                    </p:audio>
                                  </p:subTnLst>
                                </p:cTn>
                              </p:par>
                              <p:par>
                                <p:cTn id="108" presetID="10" presetClass="entr" presetSubtype="0" fill="hold" nodeType="withEffect">
                                  <p:stCondLst>
                                    <p:cond delay="0"/>
                                  </p:stCondLst>
                                  <p:childTnLst>
                                    <p:set>
                                      <p:cBhvr>
                                        <p:cTn id="109" dur="1" fill="hold">
                                          <p:stCondLst>
                                            <p:cond delay="0"/>
                                          </p:stCondLst>
                                        </p:cTn>
                                        <p:tgtEl>
                                          <p:spTgt spid="53"/>
                                        </p:tgtEl>
                                        <p:attrNameLst>
                                          <p:attrName>style.visibility</p:attrName>
                                        </p:attrNameLst>
                                      </p:cBhvr>
                                      <p:to>
                                        <p:strVal val="visible"/>
                                      </p:to>
                                    </p:set>
                                    <p:animEffect transition="in" filter="fade">
                                      <p:cBhvr>
                                        <p:cTn id="110" dur="500"/>
                                        <p:tgtEl>
                                          <p:spTgt spid="53"/>
                                        </p:tgtEl>
                                      </p:cBhvr>
                                    </p:animEffect>
                                  </p:childTnLst>
                                </p:cTn>
                              </p:par>
                              <p:par>
                                <p:cTn id="111" presetID="10" presetClass="entr" presetSubtype="0" fill="hold" nodeType="withEffect">
                                  <p:stCondLst>
                                    <p:cond delay="0"/>
                                  </p:stCondLst>
                                  <p:childTnLst>
                                    <p:set>
                                      <p:cBhvr>
                                        <p:cTn id="112" dur="1" fill="hold">
                                          <p:stCondLst>
                                            <p:cond delay="0"/>
                                          </p:stCondLst>
                                        </p:cTn>
                                        <p:tgtEl>
                                          <p:spTgt spid="43"/>
                                        </p:tgtEl>
                                        <p:attrNameLst>
                                          <p:attrName>style.visibility</p:attrName>
                                        </p:attrNameLst>
                                      </p:cBhvr>
                                      <p:to>
                                        <p:strVal val="visible"/>
                                      </p:to>
                                    </p:set>
                                    <p:animEffect transition="in" filter="fade">
                                      <p:cBhvr>
                                        <p:cTn id="113" dur="500"/>
                                        <p:tgtEl>
                                          <p:spTgt spid="43"/>
                                        </p:tgtEl>
                                      </p:cBhvr>
                                    </p:animEffect>
                                  </p:childTnLst>
                                </p:cTn>
                              </p:par>
                            </p:childTnLst>
                          </p:cTn>
                        </p:par>
                      </p:childTnLst>
                    </p:cTn>
                  </p:par>
                </p:childTnLst>
              </p:cTn>
              <p:nextCondLst>
                <p:cond evt="onClick" delay="0">
                  <p:tgtEl>
                    <p:spTgt spid="48"/>
                  </p:tgtEl>
                </p:cond>
              </p:nextCondLst>
            </p:seq>
            <p:seq concurrent="1" nextAc="seek">
              <p:cTn id="114" restart="whenNotActive" fill="hold" evtFilter="cancelBubble" nodeType="interactiveSeq">
                <p:stCondLst>
                  <p:cond evt="onClick" delay="0">
                    <p:tgtEl>
                      <p:spTgt spid="49"/>
                    </p:tgtEl>
                  </p:cond>
                </p:stCondLst>
                <p:endSync evt="end" delay="0">
                  <p:rtn val="all"/>
                </p:endSync>
                <p:childTnLst>
                  <p:par>
                    <p:cTn id="115" fill="hold">
                      <p:stCondLst>
                        <p:cond delay="0"/>
                      </p:stCondLst>
                      <p:childTnLst>
                        <p:par>
                          <p:cTn id="116" fill="hold">
                            <p:stCondLst>
                              <p:cond delay="0"/>
                            </p:stCondLst>
                            <p:childTnLst>
                              <p:par>
                                <p:cTn id="117" presetID="10" presetClass="exit" presetSubtype="0" fill="hold" nodeType="afterEffect">
                                  <p:stCondLst>
                                    <p:cond delay="0"/>
                                  </p:stCondLst>
                                  <p:childTnLst>
                                    <p:animEffect transition="out" filter="fade">
                                      <p:cBhvr>
                                        <p:cTn id="118" dur="500"/>
                                        <p:tgtEl>
                                          <p:spTgt spid="49"/>
                                        </p:tgtEl>
                                      </p:cBhvr>
                                    </p:animEffect>
                                    <p:set>
                                      <p:cBhvr>
                                        <p:cTn id="119" dur="1" fill="hold">
                                          <p:stCondLst>
                                            <p:cond delay="499"/>
                                          </p:stCondLst>
                                        </p:cTn>
                                        <p:tgtEl>
                                          <p:spTgt spid="49"/>
                                        </p:tgtEl>
                                        <p:attrNameLst>
                                          <p:attrName>style.visibility</p:attrName>
                                        </p:attrNameLst>
                                      </p:cBhvr>
                                      <p:to>
                                        <p:strVal val="hidden"/>
                                      </p:to>
                                    </p:set>
                                  </p:childTnLst>
                                </p:cTn>
                              </p:par>
                            </p:childTnLst>
                          </p:cTn>
                        </p:par>
                        <p:par>
                          <p:cTn id="120" fill="hold">
                            <p:stCondLst>
                              <p:cond delay="500"/>
                            </p:stCondLst>
                            <p:childTnLst>
                              <p:par>
                                <p:cTn id="121" presetID="0" presetClass="path" presetSubtype="0" accel="50000" decel="50000" fill="hold" nodeType="afterEffect">
                                  <p:stCondLst>
                                    <p:cond delay="0"/>
                                  </p:stCondLst>
                                  <p:childTnLst>
                                    <p:animMotion origin="layout" path="M 0 0 L 0 0 C 0.01823 -0.04746 0.00547 -0.01736 0.02552 -0.05903 C 0.03568 -0.08033 0.04023 -0.0956 0.0569 -0.10972 C 0.07591 -0.1257 0.0793 -0.13056 0.10052 -0.14005 C 0.10312 -0.14121 0.1056 -0.14213 0.1082 -0.14352 C 0.11003 -0.14445 0.11185 -0.1463 0.1138 -0.14676 C 0.12838 -0.15 0.11432 -0.14722 0.13385 -0.15023 L 0.15378 -0.15347 C 0.16575 -0.15301 0.17786 -0.15394 0.18984 -0.15185 C 0.19427 -0.15116 0.21029 -0.13843 0.21354 -0.13496 C 0.21601 -0.13241 0.21797 -0.12824 0.22018 -0.125 C 0.22135 -0.12315 0.22279 -0.12176 0.22396 -0.11991 C 0.225 -0.11829 0.22578 -0.11621 0.22682 -0.11482 C 0.23021 -0.11042 0.23437 -0.1081 0.23724 -0.10301 C 0.24557 -0.0882 0.23503 -0.10625 0.24297 -0.09445 C 0.24401 -0.09306 0.24479 -0.09097 0.24583 -0.08959 C 0.24844 -0.08542 0.2513 -0.08241 0.25443 -0.0794 C 0.2556 -0.07824 0.25703 -0.07755 0.2582 -0.07593 C 0.25924 -0.07454 0.26003 -0.07246 0.26107 -0.07084 C 0.2625 -0.06852 0.26419 -0.06667 0.26575 -0.06412 C 0.26849 -0.05972 0.27135 -0.05463 0.27331 -0.04908 C 0.27409 -0.04676 0.27461 -0.04445 0.27526 -0.04213 C 0.28112 -0.02338 0.27565 -0.0456 0.28281 -0.01181 C 0.28385 -0.00741 0.2845 -0.00278 0.28568 0.00162 C 0.28698 0.00625 0.28854 0.01041 0.28945 0.01504 C 0.28984 0.0169 0.2901 0.01852 0.29049 0.02014 C 0.29075 0.02245 0.29088 0.02477 0.29141 0.02685 C 0.2918 0.0287 0.29271 0.03032 0.29323 0.03194 C 0.29362 0.03426 0.29401 0.03657 0.29427 0.03866 C 0.29453 0.04166 0.29479 0.04444 0.29518 0.04722 C 0.2957 0.05069 0.29648 0.05393 0.29713 0.05741 C 0.29753 0.05949 0.29766 0.0618 0.29805 0.06412 C 0.29909 0.08379 0.29739 0.07708 0.3 0.08611 " pathEditMode="relative" ptsTypes="AAAAAAAAAAAAAAAAAAAAAAAAAAAAAAAAAA">
                                      <p:cBhvr>
                                        <p:cTn id="122" dur="2000" fill="hold"/>
                                        <p:tgtEl>
                                          <p:spTgt spid="16"/>
                                        </p:tgtEl>
                                        <p:attrNameLst>
                                          <p:attrName>ppt_x</p:attrName>
                                          <p:attrName>ppt_y</p:attrName>
                                        </p:attrNameLst>
                                      </p:cBhvr>
                                    </p:animMotion>
                                  </p:childTnLst>
                                </p:cTn>
                              </p:par>
                              <p:par>
                                <p:cTn id="123" presetID="0" presetClass="path" presetSubtype="0" accel="50000" decel="50000" fill="hold" nodeType="withEffect">
                                  <p:stCondLst>
                                    <p:cond delay="0"/>
                                  </p:stCondLst>
                                  <p:childTnLst>
                                    <p:animMotion origin="layout" path="M 0 0 L 0 0 C 0.01823 -0.04746 0.00547 -0.01736 0.02552 -0.05903 C 0.03568 -0.08033 0.04023 -0.0956 0.0569 -0.10972 C 0.07591 -0.1257 0.0793 -0.13056 0.10052 -0.14005 C 0.10312 -0.14121 0.1056 -0.14213 0.1082 -0.14352 C 0.11003 -0.14445 0.11185 -0.1463 0.1138 -0.14676 C 0.12838 -0.15 0.11432 -0.14722 0.13385 -0.15023 L 0.15378 -0.15347 C 0.16575 -0.15301 0.17786 -0.15394 0.18984 -0.15185 C 0.19427 -0.15116 0.21029 -0.13843 0.21354 -0.13496 C 0.21601 -0.13241 0.21797 -0.12824 0.22018 -0.125 C 0.22135 -0.12315 0.22279 -0.12176 0.22396 -0.11991 C 0.225 -0.11829 0.22578 -0.11621 0.22682 -0.11482 C 0.23021 -0.11042 0.23437 -0.1081 0.23724 -0.10301 C 0.24557 -0.0882 0.23503 -0.10625 0.24297 -0.09445 C 0.24401 -0.09306 0.24479 -0.09097 0.24583 -0.08959 C 0.24844 -0.08542 0.2513 -0.08241 0.25443 -0.0794 C 0.2556 -0.07824 0.25703 -0.07755 0.2582 -0.07593 C 0.25924 -0.07454 0.26003 -0.07246 0.26107 -0.07084 C 0.2625 -0.06852 0.26419 -0.06667 0.26575 -0.06412 C 0.26849 -0.05972 0.27135 -0.05463 0.27331 -0.04908 C 0.27409 -0.04676 0.27461 -0.04445 0.27526 -0.04213 C 0.28112 -0.02338 0.27565 -0.0456 0.28281 -0.01181 C 0.28385 -0.00741 0.2845 -0.00278 0.28568 0.00162 C 0.28698 0.00625 0.28854 0.01041 0.28945 0.01504 C 0.28984 0.0169 0.2901 0.01852 0.29049 0.02014 C 0.29075 0.02245 0.29088 0.02477 0.29141 0.02685 C 0.2918 0.0287 0.29271 0.03032 0.29323 0.03194 C 0.29362 0.03426 0.29401 0.03657 0.29427 0.03866 C 0.29453 0.04166 0.29479 0.04444 0.29518 0.04722 C 0.2957 0.05069 0.29648 0.05393 0.29713 0.05741 C 0.29753 0.05949 0.29766 0.0618 0.29805 0.06412 C 0.29909 0.08379 0.29739 0.07708 0.3 0.08611 " pathEditMode="relative" ptsTypes="AAAAAAAAAAAAAAAAAAAAAAAAAAAAAAAAAA">
                                      <p:cBhvr>
                                        <p:cTn id="124" dur="2000" fill="hold"/>
                                        <p:tgtEl>
                                          <p:spTgt spid="17"/>
                                        </p:tgtEl>
                                        <p:attrNameLst>
                                          <p:attrName>ppt_x</p:attrName>
                                          <p:attrName>ppt_y</p:attrName>
                                        </p:attrNameLst>
                                      </p:cBhvr>
                                    </p:animMotion>
                                  </p:childTnLst>
                                </p:cTn>
                              </p:par>
                              <p:par>
                                <p:cTn id="125" presetID="0" presetClass="path" presetSubtype="0" accel="50000" decel="50000" fill="hold" nodeType="withEffect">
                                  <p:stCondLst>
                                    <p:cond delay="0"/>
                                  </p:stCondLst>
                                  <p:childTnLst>
                                    <p:animMotion origin="layout" path="M 0 0 L 0 0 C 0.01823 -0.04746 0.00547 -0.01736 0.02552 -0.05903 C 0.03568 -0.08033 0.04023 -0.0956 0.0569 -0.10972 C 0.07591 -0.1257 0.0793 -0.13056 0.10052 -0.14005 C 0.10312 -0.14121 0.1056 -0.14213 0.1082 -0.14352 C 0.11003 -0.14445 0.11185 -0.1463 0.1138 -0.14676 C 0.12838 -0.15 0.11432 -0.14722 0.13385 -0.15023 L 0.15378 -0.15347 C 0.16575 -0.15301 0.17786 -0.15394 0.18984 -0.15185 C 0.19427 -0.15116 0.21029 -0.13843 0.21354 -0.13496 C 0.21601 -0.13241 0.21797 -0.12824 0.22018 -0.125 C 0.22135 -0.12315 0.22279 -0.12176 0.22396 -0.11991 C 0.225 -0.11829 0.22578 -0.11621 0.22682 -0.11482 C 0.23021 -0.11042 0.23437 -0.1081 0.23724 -0.10301 C 0.24557 -0.0882 0.23503 -0.10625 0.24297 -0.09445 C 0.24401 -0.09306 0.24479 -0.09097 0.24583 -0.08959 C 0.24844 -0.08542 0.2513 -0.08241 0.25443 -0.0794 C 0.2556 -0.07824 0.25703 -0.07755 0.2582 -0.07593 C 0.25924 -0.07454 0.26003 -0.07246 0.26107 -0.07084 C 0.2625 -0.06852 0.26419 -0.06667 0.26575 -0.06412 C 0.26849 -0.05972 0.27135 -0.05463 0.27331 -0.04908 C 0.27409 -0.04676 0.27461 -0.04445 0.27526 -0.04213 C 0.28112 -0.02338 0.27565 -0.0456 0.28281 -0.01181 C 0.28385 -0.00741 0.2845 -0.00278 0.28568 0.00162 C 0.28698 0.00625 0.28854 0.01041 0.28945 0.01504 C 0.28984 0.0169 0.2901 0.01852 0.29049 0.02014 C 0.29075 0.02245 0.29088 0.02477 0.29141 0.02685 C 0.2918 0.0287 0.29271 0.03032 0.29323 0.03194 C 0.29362 0.03426 0.29401 0.03657 0.29427 0.03866 C 0.29453 0.04166 0.29479 0.04444 0.29518 0.04722 C 0.2957 0.05069 0.29648 0.05393 0.29713 0.05741 C 0.29753 0.05949 0.29766 0.0618 0.29805 0.06412 C 0.29909 0.08379 0.29739 0.07708 0.3 0.08611 " pathEditMode="relative" ptsTypes="AAAAAAAAAAAAAAAAAAAAAAAAAAAAAAAAAA">
                                      <p:cBhvr>
                                        <p:cTn id="126" dur="2000" fill="hold"/>
                                        <p:tgtEl>
                                          <p:spTgt spid="18"/>
                                        </p:tgtEl>
                                        <p:attrNameLst>
                                          <p:attrName>ppt_x</p:attrName>
                                          <p:attrName>ppt_y</p:attrName>
                                        </p:attrNameLst>
                                      </p:cBhvr>
                                    </p:animMotion>
                                  </p:childTnLst>
                                </p:cTn>
                              </p:par>
                            </p:childTnLst>
                          </p:cTn>
                        </p:par>
                        <p:par>
                          <p:cTn id="127" fill="hold">
                            <p:stCondLst>
                              <p:cond delay="2500"/>
                            </p:stCondLst>
                            <p:childTnLst>
                              <p:par>
                                <p:cTn id="128" presetID="10" presetClass="exit" presetSubtype="0" fill="hold" nodeType="afterEffect">
                                  <p:stCondLst>
                                    <p:cond delay="0"/>
                                  </p:stCondLst>
                                  <p:childTnLst>
                                    <p:animEffect transition="out" filter="fade">
                                      <p:cBhvr>
                                        <p:cTn id="129" dur="500"/>
                                        <p:tgtEl>
                                          <p:spTgt spid="16"/>
                                        </p:tgtEl>
                                      </p:cBhvr>
                                    </p:animEffect>
                                    <p:set>
                                      <p:cBhvr>
                                        <p:cTn id="130" dur="1" fill="hold">
                                          <p:stCondLst>
                                            <p:cond delay="499"/>
                                          </p:stCondLst>
                                        </p:cTn>
                                        <p:tgtEl>
                                          <p:spTgt spid="16"/>
                                        </p:tgtEl>
                                        <p:attrNameLst>
                                          <p:attrName>style.visibility</p:attrName>
                                        </p:attrNameLst>
                                      </p:cBhvr>
                                      <p:to>
                                        <p:strVal val="hidden"/>
                                      </p:to>
                                    </p:set>
                                  </p:childTnLst>
                                </p:cTn>
                              </p:par>
                              <p:par>
                                <p:cTn id="131" presetID="10" presetClass="exit" presetSubtype="0" fill="hold" nodeType="withEffect">
                                  <p:stCondLst>
                                    <p:cond delay="0"/>
                                  </p:stCondLst>
                                  <p:childTnLst>
                                    <p:animEffect transition="out" filter="fade">
                                      <p:cBhvr>
                                        <p:cTn id="132" dur="500"/>
                                        <p:tgtEl>
                                          <p:spTgt spid="17"/>
                                        </p:tgtEl>
                                      </p:cBhvr>
                                    </p:animEffect>
                                    <p:set>
                                      <p:cBhvr>
                                        <p:cTn id="133" dur="1" fill="hold">
                                          <p:stCondLst>
                                            <p:cond delay="499"/>
                                          </p:stCondLst>
                                        </p:cTn>
                                        <p:tgtEl>
                                          <p:spTgt spid="17"/>
                                        </p:tgtEl>
                                        <p:attrNameLst>
                                          <p:attrName>style.visibility</p:attrName>
                                        </p:attrNameLst>
                                      </p:cBhvr>
                                      <p:to>
                                        <p:strVal val="hidden"/>
                                      </p:to>
                                    </p:set>
                                  </p:childTnLst>
                                </p:cTn>
                              </p:par>
                              <p:par>
                                <p:cTn id="134" presetID="10" presetClass="exit" presetSubtype="0" fill="hold" nodeType="withEffect">
                                  <p:stCondLst>
                                    <p:cond delay="0"/>
                                  </p:stCondLst>
                                  <p:childTnLst>
                                    <p:animEffect transition="out" filter="fade">
                                      <p:cBhvr>
                                        <p:cTn id="135" dur="500"/>
                                        <p:tgtEl>
                                          <p:spTgt spid="18"/>
                                        </p:tgtEl>
                                      </p:cBhvr>
                                    </p:animEffect>
                                    <p:set>
                                      <p:cBhvr>
                                        <p:cTn id="136" dur="1" fill="hold">
                                          <p:stCondLst>
                                            <p:cond delay="499"/>
                                          </p:stCondLst>
                                        </p:cTn>
                                        <p:tgtEl>
                                          <p:spTgt spid="18"/>
                                        </p:tgtEl>
                                        <p:attrNameLst>
                                          <p:attrName>style.visibility</p:attrName>
                                        </p:attrNameLst>
                                      </p:cBhvr>
                                      <p:to>
                                        <p:strVal val="hidden"/>
                                      </p:to>
                                    </p:set>
                                  </p:childTnLst>
                                </p:cTn>
                              </p:par>
                            </p:childTnLst>
                          </p:cTn>
                        </p:par>
                        <p:par>
                          <p:cTn id="137" fill="hold">
                            <p:stCondLst>
                              <p:cond delay="3000"/>
                            </p:stCondLst>
                            <p:childTnLst>
                              <p:par>
                                <p:cTn id="138" presetID="10" presetClass="entr" presetSubtype="0" fill="hold" nodeType="afterEffect">
                                  <p:stCondLst>
                                    <p:cond delay="0"/>
                                  </p:stCondLst>
                                  <p:childTnLst>
                                    <p:set>
                                      <p:cBhvr>
                                        <p:cTn id="139" dur="1" fill="hold">
                                          <p:stCondLst>
                                            <p:cond delay="0"/>
                                          </p:stCondLst>
                                        </p:cTn>
                                        <p:tgtEl>
                                          <p:spTgt spid="54"/>
                                        </p:tgtEl>
                                        <p:attrNameLst>
                                          <p:attrName>style.visibility</p:attrName>
                                        </p:attrNameLst>
                                      </p:cBhvr>
                                      <p:to>
                                        <p:strVal val="visible"/>
                                      </p:to>
                                    </p:set>
                                    <p:animEffect transition="in" filter="fade">
                                      <p:cBhvr>
                                        <p:cTn id="140" dur="500"/>
                                        <p:tgtEl>
                                          <p:spTgt spid="54"/>
                                        </p:tgtEl>
                                      </p:cBhvr>
                                    </p:animEffect>
                                  </p:childTnLst>
                                  <p:subTnLst>
                                    <p:audio>
                                      <p:cMediaNode>
                                        <p:cTn display="0" masterRel="sameClick">
                                          <p:stCondLst>
                                            <p:cond evt="begin" delay="0">
                                              <p:tn val="138"/>
                                            </p:cond>
                                          </p:stCondLst>
                                          <p:endCondLst>
                                            <p:cond evt="onStopAudio" delay="0">
                                              <p:tgtEl>
                                                <p:sldTgt/>
                                              </p:tgtEl>
                                            </p:cond>
                                          </p:endCondLst>
                                        </p:cTn>
                                        <p:tgtEl>
                                          <p:sndTgt r:embed="rId2" name="Am-thanh-phep-thuat-www_nhacchuongvui_com.wav"/>
                                        </p:tgtEl>
                                      </p:cMediaNode>
                                    </p:audio>
                                  </p:subTnLst>
                                </p:cTn>
                              </p:par>
                            </p:childTnLst>
                          </p:cTn>
                        </p:par>
                      </p:childTnLst>
                    </p:cTn>
                  </p:par>
                </p:childTnLst>
              </p:cTn>
              <p:nextCondLst>
                <p:cond evt="onClick" delay="0">
                  <p:tgtEl>
                    <p:spTgt spid="49"/>
                  </p:tgtEl>
                </p:cond>
              </p:nextCondLst>
            </p:seq>
            <p:seq concurrent="1" nextAc="seek">
              <p:cTn id="141" restart="whenNotActive" fill="hold" evtFilter="cancelBubble" nodeType="interactiveSeq">
                <p:stCondLst>
                  <p:cond evt="onClick" delay="0">
                    <p:tgtEl>
                      <p:spTgt spid="27"/>
                    </p:tgtEl>
                  </p:cond>
                </p:stCondLst>
                <p:endSync evt="end" delay="0">
                  <p:rtn val="all"/>
                </p:endSync>
                <p:childTnLst>
                  <p:par>
                    <p:cTn id="142" fill="hold">
                      <p:stCondLst>
                        <p:cond delay="0"/>
                      </p:stCondLst>
                      <p:childTnLst>
                        <p:par>
                          <p:cTn id="143" fill="hold">
                            <p:stCondLst>
                              <p:cond delay="0"/>
                            </p:stCondLst>
                            <p:childTnLst>
                              <p:par>
                                <p:cTn id="144" presetID="10" presetClass="entr" presetSubtype="0" fill="hold" nodeType="clickEffect">
                                  <p:stCondLst>
                                    <p:cond delay="0"/>
                                  </p:stCondLst>
                                  <p:childTnLst>
                                    <p:set>
                                      <p:cBhvr>
                                        <p:cTn id="145" dur="1" fill="hold">
                                          <p:stCondLst>
                                            <p:cond delay="0"/>
                                          </p:stCondLst>
                                        </p:cTn>
                                        <p:tgtEl>
                                          <p:spTgt spid="58"/>
                                        </p:tgtEl>
                                        <p:attrNameLst>
                                          <p:attrName>style.visibility</p:attrName>
                                        </p:attrNameLst>
                                      </p:cBhvr>
                                      <p:to>
                                        <p:strVal val="visible"/>
                                      </p:to>
                                    </p:set>
                                    <p:animEffect transition="in" filter="fade">
                                      <p:cBhvr>
                                        <p:cTn id="146" dur="500"/>
                                        <p:tgtEl>
                                          <p:spTgt spid="58"/>
                                        </p:tgtEl>
                                      </p:cBhvr>
                                    </p:animEffect>
                                  </p:childTnLst>
                                  <p:subTnLst>
                                    <p:audio>
                                      <p:cMediaNode>
                                        <p:cTn display="0" masterRel="sameClick">
                                          <p:stCondLst>
                                            <p:cond evt="begin" delay="0">
                                              <p:tn val="144"/>
                                            </p:cond>
                                          </p:stCondLst>
                                          <p:endCondLst>
                                            <p:cond evt="onStopAudio" delay="0">
                                              <p:tgtEl>
                                                <p:sldTgt/>
                                              </p:tgtEl>
                                            </p:cond>
                                          </p:endCondLst>
                                        </p:cTn>
                                        <p:tgtEl>
                                          <p:sndTgt r:embed="rId3" name="Tieng-yeah-tre-con-www_nhacchuongvui_com.wav"/>
                                        </p:tgtEl>
                                      </p:cMediaNode>
                                    </p:audio>
                                  </p:subTnLst>
                                </p:cTn>
                              </p:par>
                            </p:childTnLst>
                          </p:cTn>
                        </p:par>
                      </p:childTnLst>
                    </p:cTn>
                  </p:par>
                </p:childTnLst>
              </p:cTn>
              <p:nextCondLst>
                <p:cond evt="onClick" delay="0">
                  <p:tgtEl>
                    <p:spTgt spid="27"/>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0F6FD3A-9E2E-4C29-B34C-C0BD21B9E1E4}"/>
              </a:ext>
            </a:extLst>
          </p:cNvPr>
          <p:cNvPicPr>
            <a:picLocks noChangeAspect="1"/>
          </p:cNvPicPr>
          <p:nvPr/>
        </p:nvPicPr>
        <p:blipFill rotWithShape="1">
          <a:blip r:embed="rId4"/>
          <a:srcRect l="11913" t="15692" r="6044" b="9416"/>
          <a:stretch/>
        </p:blipFill>
        <p:spPr>
          <a:xfrm>
            <a:off x="0" y="0"/>
            <a:ext cx="12192000" cy="6858000"/>
          </a:xfrm>
          <a:prstGeom prst="rect">
            <a:avLst/>
          </a:prstGeom>
        </p:spPr>
      </p:pic>
      <p:sp>
        <p:nvSpPr>
          <p:cNvPr id="3" name="Rectangle: Rounded Corners 2">
            <a:extLst>
              <a:ext uri="{FF2B5EF4-FFF2-40B4-BE49-F238E27FC236}">
                <a16:creationId xmlns:a16="http://schemas.microsoft.com/office/drawing/2014/main" id="{0CEFA667-A085-46F3-9BB2-ED2FD3E75808}"/>
              </a:ext>
            </a:extLst>
          </p:cNvPr>
          <p:cNvSpPr/>
          <p:nvPr/>
        </p:nvSpPr>
        <p:spPr>
          <a:xfrm>
            <a:off x="1099410" y="121597"/>
            <a:ext cx="10500851" cy="2882357"/>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4" name="06 NK PowerSkills">
            <a:extLst>
              <a:ext uri="{FF2B5EF4-FFF2-40B4-BE49-F238E27FC236}">
                <a16:creationId xmlns:a16="http://schemas.microsoft.com/office/drawing/2014/main" id="{948B21E1-20E0-46E5-A7E1-56391AAAD8A8}"/>
              </a:ext>
            </a:extLst>
          </p:cNvPr>
          <p:cNvSpPr txBox="1"/>
          <p:nvPr/>
        </p:nvSpPr>
        <p:spPr>
          <a:xfrm>
            <a:off x="1107462" y="307426"/>
            <a:ext cx="10176387"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1. </a:t>
            </a:r>
            <a:r>
              <a:rPr lang="en-US" sz="48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Đâu</a:t>
            </a:r>
            <a:r>
              <a:rPr lang="en-US" sz="48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8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là</a:t>
            </a:r>
            <a:r>
              <a:rPr lang="en-US" sz="48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8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việc</a:t>
            </a:r>
            <a:r>
              <a:rPr lang="en-US" sz="48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8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làm</a:t>
            </a:r>
            <a:r>
              <a:rPr lang="en-US" sz="48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8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thể</a:t>
            </a:r>
            <a:r>
              <a:rPr lang="en-US" sz="48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8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hiện</a:t>
            </a:r>
            <a:r>
              <a:rPr lang="en-US" sz="48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8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sự</a:t>
            </a:r>
            <a:r>
              <a:rPr lang="en-US" sz="48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8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quan</a:t>
            </a:r>
            <a:r>
              <a:rPr lang="en-US" sz="48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8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tâm</a:t>
            </a:r>
            <a:r>
              <a:rPr lang="en-US" sz="48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8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hàng</a:t>
            </a:r>
            <a:r>
              <a:rPr lang="en-US" sz="48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8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xóm</a:t>
            </a:r>
            <a:r>
              <a:rPr lang="en-US" sz="48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a:t>
            </a:r>
            <a:endParaRPr kumimoji="0" lang="en-US" sz="48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5" name="Đ Ghé thăm Fb.com/nkpowerskills">
            <a:extLst>
              <a:ext uri="{FF2B5EF4-FFF2-40B4-BE49-F238E27FC236}">
                <a16:creationId xmlns:a16="http://schemas.microsoft.com/office/drawing/2014/main" id="{D23F89C1-228A-4F27-9087-64EF72E39AFF}"/>
              </a:ext>
            </a:extLst>
          </p:cNvPr>
          <p:cNvSpPr/>
          <p:nvPr/>
        </p:nvSpPr>
        <p:spPr>
          <a:xfrm>
            <a:off x="6466564" y="3189783"/>
            <a:ext cx="4826432"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B. </a:t>
            </a:r>
            <a:r>
              <a:rPr kumimoji="0" lang="en-US" sz="32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Hỏi</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han</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quan</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tâm</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hàng</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xóm</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lúc</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ốm</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đau</a:t>
            </a: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7" name="Ghé thăm Fb.com/nkpowerskills">
            <a:extLst>
              <a:ext uri="{FF2B5EF4-FFF2-40B4-BE49-F238E27FC236}">
                <a16:creationId xmlns:a16="http://schemas.microsoft.com/office/drawing/2014/main" id="{A0CB2E6B-2DF2-43E1-B2E7-41EED65AE637}"/>
              </a:ext>
            </a:extLst>
          </p:cNvPr>
          <p:cNvSpPr/>
          <p:nvPr/>
        </p:nvSpPr>
        <p:spPr>
          <a:xfrm>
            <a:off x="3744697" y="4692116"/>
            <a:ext cx="4826432"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 </a:t>
            </a:r>
            <a:r>
              <a:rPr kumimoji="0" lang="en-US" sz="32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Vứt</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rác</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sang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nhà</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hàng</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xóm</a:t>
            </a: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8" name="Ghé thăm Fb.com/nkpowerskills">
            <a:extLst>
              <a:ext uri="{FF2B5EF4-FFF2-40B4-BE49-F238E27FC236}">
                <a16:creationId xmlns:a16="http://schemas.microsoft.com/office/drawing/2014/main" id="{BC9C17CB-38E1-4687-A28A-6E167476FF1E}"/>
              </a:ext>
            </a:extLst>
          </p:cNvPr>
          <p:cNvSpPr/>
          <p:nvPr/>
        </p:nvSpPr>
        <p:spPr>
          <a:xfrm>
            <a:off x="1223804" y="3189783"/>
            <a:ext cx="4826432"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A. </a:t>
            </a:r>
            <a:r>
              <a:rPr kumimoji="0" lang="en-US" sz="32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Gặp</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hàng</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xóm</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không</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chào</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hỏi</a:t>
            </a: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pic>
        <p:nvPicPr>
          <p:cNvPr id="9" name="Picture 8">
            <a:hlinkClick r:id="rId5" action="ppaction://hlinksldjump"/>
            <a:extLst>
              <a:ext uri="{FF2B5EF4-FFF2-40B4-BE49-F238E27FC236}">
                <a16:creationId xmlns:a16="http://schemas.microsoft.com/office/drawing/2014/main" id="{39A4A853-11BA-4067-A9C0-C0F3D0488F0C}"/>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20192" y="5745480"/>
            <a:ext cx="970071" cy="970071"/>
          </a:xfrm>
          <a:prstGeom prst="rect">
            <a:avLst/>
          </a:prstGeom>
          <a:effectLst>
            <a:glow rad="101600">
              <a:schemeClr val="bg1">
                <a:alpha val="60000"/>
              </a:schemeClr>
            </a:glow>
          </a:effectLst>
        </p:spPr>
      </p:pic>
      <p:pic>
        <p:nvPicPr>
          <p:cNvPr id="10" name="Picture 4" descr="Káº¿t quáº£ hÃ¬nh áº£nh cho right icon">
            <a:extLst>
              <a:ext uri="{FF2B5EF4-FFF2-40B4-BE49-F238E27FC236}">
                <a16:creationId xmlns:a16="http://schemas.microsoft.com/office/drawing/2014/main" id="{63510AD7-88F9-422B-AA87-0BFC9CC42BA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87849" y="3630826"/>
            <a:ext cx="952912" cy="95291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Káº¿t quáº£ hÃ¬nh áº£nh cho wrong icon">
            <a:extLst>
              <a:ext uri="{FF2B5EF4-FFF2-40B4-BE49-F238E27FC236}">
                <a16:creationId xmlns:a16="http://schemas.microsoft.com/office/drawing/2014/main" id="{637F6954-7CF4-4698-BC97-145E827275F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51470" y="3604766"/>
            <a:ext cx="952912" cy="95291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Káº¿t quáº£ hÃ¬nh áº£nh cho wrong icon">
            <a:extLst>
              <a:ext uri="{FF2B5EF4-FFF2-40B4-BE49-F238E27FC236}">
                <a16:creationId xmlns:a16="http://schemas.microsoft.com/office/drawing/2014/main" id="{AB1476E6-EAAD-4FE4-B888-D4C9DE086B1A}"/>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075161" y="5082205"/>
            <a:ext cx="952912" cy="952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466117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emph" presetSubtype="2" repeatCount="4000" fill="hold" nodeType="clickEffect">
                                  <p:stCondLst>
                                    <p:cond delay="0"/>
                                  </p:stCondLst>
                                  <p:childTnLst>
                                    <p:animClr clrSpc="rgb" dir="cw">
                                      <p:cBhvr>
                                        <p:cTn id="6" dur="200" fill="hold"/>
                                        <p:tgtEl>
                                          <p:spTgt spid="7"/>
                                        </p:tgtEl>
                                        <p:attrNameLst>
                                          <p:attrName>fillcolor</p:attrName>
                                        </p:attrNameLst>
                                      </p:cBhvr>
                                      <p:to>
                                        <a:srgbClr val="FF7C80"/>
                                      </p:to>
                                    </p:animClr>
                                    <p:set>
                                      <p:cBhvr>
                                        <p:cTn id="7" dur="200" fill="hold"/>
                                        <p:tgtEl>
                                          <p:spTgt spid="7"/>
                                        </p:tgtEl>
                                        <p:attrNameLst>
                                          <p:attrName>fill.type</p:attrName>
                                        </p:attrNameLst>
                                      </p:cBhvr>
                                      <p:to>
                                        <p:strVal val="solid"/>
                                      </p:to>
                                    </p:set>
                                    <p:set>
                                      <p:cBhvr>
                                        <p:cTn id="8" dur="200" fill="hold"/>
                                        <p:tgtEl>
                                          <p:spTgt spid="7"/>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Am-thanh-tra-loi-sai-www_nhacchuongvui_com.wav"/>
                                        </p:tgtEl>
                                      </p:cMediaNode>
                                    </p:audio>
                                  </p:sub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2" name="Am-thanh-tra-loi-sai-www_nhacchuongvui_com.wav"/>
                                        </p:tgtEl>
                                      </p:cMediaNode>
                                    </p:audio>
                                  </p:subTnLst>
                                </p:cTn>
                              </p:par>
                            </p:childTnLst>
                          </p:cTn>
                        </p:par>
                      </p:childTnLst>
                    </p:cTn>
                  </p:par>
                </p:childTnLst>
              </p:cTn>
              <p:nextCondLst>
                <p:cond evt="onClick" delay="0">
                  <p:tgtEl>
                    <p:spTgt spid="7"/>
                  </p:tgtEl>
                </p:cond>
              </p:nextCondLst>
            </p:seq>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1" presetClass="emph" presetSubtype="2" repeatCount="4000" fill="hold" nodeType="clickEffect">
                                  <p:stCondLst>
                                    <p:cond delay="0"/>
                                  </p:stCondLst>
                                  <p:childTnLst>
                                    <p:animClr clrSpc="rgb" dir="cw">
                                      <p:cBhvr>
                                        <p:cTn id="15" dur="200" fill="hold"/>
                                        <p:tgtEl>
                                          <p:spTgt spid="5"/>
                                        </p:tgtEl>
                                        <p:attrNameLst>
                                          <p:attrName>fillcolor</p:attrName>
                                        </p:attrNameLst>
                                      </p:cBhvr>
                                      <p:to>
                                        <a:srgbClr val="00FF00"/>
                                      </p:to>
                                    </p:animClr>
                                    <p:set>
                                      <p:cBhvr>
                                        <p:cTn id="16" dur="200" fill="hold"/>
                                        <p:tgtEl>
                                          <p:spTgt spid="5"/>
                                        </p:tgtEl>
                                        <p:attrNameLst>
                                          <p:attrName>fill.type</p:attrName>
                                        </p:attrNameLst>
                                      </p:cBhvr>
                                      <p:to>
                                        <p:strVal val="solid"/>
                                      </p:to>
                                    </p:set>
                                    <p:set>
                                      <p:cBhvr>
                                        <p:cTn id="17" dur="200" fill="hold"/>
                                        <p:tgtEl>
                                          <p:spTgt spid="5"/>
                                        </p:tgtEl>
                                        <p:attrNameLst>
                                          <p:attrName>fill.on</p:attrName>
                                        </p:attrNameLst>
                                      </p:cBhvr>
                                      <p:to>
                                        <p:strVal val="true"/>
                                      </p:to>
                                    </p:set>
                                  </p:childTnLst>
                                  <p:subTnLst>
                                    <p:audio>
                                      <p:cMediaNode>
                                        <p:cTn display="0" masterRel="sameClick">
                                          <p:stCondLst>
                                            <p:cond evt="begin" delay="0">
                                              <p:tn val="14"/>
                                            </p:cond>
                                          </p:stCondLst>
                                          <p:endCondLst>
                                            <p:cond evt="onStopAudio" delay="0">
                                              <p:tgtEl>
                                                <p:sldTgt/>
                                              </p:tgtEl>
                                            </p:cond>
                                          </p:endCondLst>
                                        </p:cTn>
                                        <p:tgtEl>
                                          <p:sndTgt r:embed="rId3" name="Am-thanh-tra-loi-dung-www_nhacchuongvui_com.wav"/>
                                        </p:tgtEl>
                                      </p:cMediaNode>
                                    </p:audio>
                                  </p:subTnLst>
                                </p:cTn>
                              </p:par>
                              <p:par>
                                <p:cTn id="18" presetID="1" presetClass="entr" presetSubtype="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childTnLst>
                                  <p:subTnLst>
                                    <p:audio>
                                      <p:cMediaNode>
                                        <p:cTn display="0" masterRel="sameClick">
                                          <p:stCondLst>
                                            <p:cond evt="begin" delay="0">
                                              <p:tn val="18"/>
                                            </p:cond>
                                          </p:stCondLst>
                                          <p:endCondLst>
                                            <p:cond evt="onStopAudio" delay="0">
                                              <p:tgtEl>
                                                <p:sldTgt/>
                                              </p:tgtEl>
                                            </p:cond>
                                          </p:endCondLst>
                                        </p:cTn>
                                        <p:tgtEl>
                                          <p:sndTgt r:embed="rId3" name="Am-thanh-tra-loi-dung-www_nhacchuongvui_com.wav"/>
                                        </p:tgtEl>
                                      </p:cMediaNode>
                                    </p:audio>
                                  </p:subTnLst>
                                </p:cTn>
                              </p:par>
                              <p:par>
                                <p:cTn id="20" presetID="26" presetClass="emph" presetSubtype="0" repeatCount="indefinite" fill="hold" nodeType="withEffect">
                                  <p:stCondLst>
                                    <p:cond delay="0"/>
                                  </p:stCondLst>
                                  <p:childTnLst>
                                    <p:animEffect transition="out" filter="fade">
                                      <p:cBhvr>
                                        <p:cTn id="21" dur="500" tmFilter="0, 0; .2, .5; .8, .5; 1, 0"/>
                                        <p:tgtEl>
                                          <p:spTgt spid="9"/>
                                        </p:tgtEl>
                                      </p:cBhvr>
                                    </p:animEffect>
                                    <p:animScale>
                                      <p:cBhvr>
                                        <p:cTn id="22" dur="250" autoRev="1" fill="hold"/>
                                        <p:tgtEl>
                                          <p:spTgt spid="9"/>
                                        </p:tgtEl>
                                      </p:cBhvr>
                                      <p:by x="105000" y="105000"/>
                                    </p:animScale>
                                  </p:childTnLst>
                                </p:cTn>
                              </p:par>
                            </p:childTnLst>
                          </p:cTn>
                        </p:par>
                      </p:childTnLst>
                    </p:cTn>
                  </p:par>
                </p:childTnLst>
              </p:cTn>
              <p:nextCondLst>
                <p:cond evt="onClick" delay="0">
                  <p:tgtEl>
                    <p:spTgt spid="5"/>
                  </p:tgtEl>
                </p:cond>
              </p:nextCondLst>
            </p:seq>
            <p:seq concurrent="1" nextAc="seek">
              <p:cTn id="23" restart="whenNotActive" fill="hold" evtFilter="cancelBubble" nodeType="interactiveSeq">
                <p:stCondLst>
                  <p:cond evt="onClick" delay="0">
                    <p:tgtEl>
                      <p:spTgt spid="8"/>
                    </p:tgtEl>
                  </p:cond>
                </p:stCondLst>
                <p:endSync evt="end" delay="0">
                  <p:rtn val="all"/>
                </p:endSync>
                <p:childTnLst>
                  <p:par>
                    <p:cTn id="24" fill="hold">
                      <p:stCondLst>
                        <p:cond delay="0"/>
                      </p:stCondLst>
                      <p:childTnLst>
                        <p:par>
                          <p:cTn id="25" fill="hold">
                            <p:stCondLst>
                              <p:cond delay="0"/>
                            </p:stCondLst>
                            <p:childTnLst>
                              <p:par>
                                <p:cTn id="26" presetID="1" presetClass="emph" presetSubtype="2" repeatCount="4000" fill="hold" nodeType="clickEffect">
                                  <p:stCondLst>
                                    <p:cond delay="0"/>
                                  </p:stCondLst>
                                  <p:childTnLst>
                                    <p:animClr clrSpc="rgb" dir="cw">
                                      <p:cBhvr>
                                        <p:cTn id="27" dur="200" fill="hold"/>
                                        <p:tgtEl>
                                          <p:spTgt spid="8"/>
                                        </p:tgtEl>
                                        <p:attrNameLst>
                                          <p:attrName>fillcolor</p:attrName>
                                        </p:attrNameLst>
                                      </p:cBhvr>
                                      <p:to>
                                        <a:srgbClr val="FF7C80"/>
                                      </p:to>
                                    </p:animClr>
                                    <p:set>
                                      <p:cBhvr>
                                        <p:cTn id="28" dur="200" fill="hold"/>
                                        <p:tgtEl>
                                          <p:spTgt spid="8"/>
                                        </p:tgtEl>
                                        <p:attrNameLst>
                                          <p:attrName>fill.type</p:attrName>
                                        </p:attrNameLst>
                                      </p:cBhvr>
                                      <p:to>
                                        <p:strVal val="solid"/>
                                      </p:to>
                                    </p:set>
                                    <p:set>
                                      <p:cBhvr>
                                        <p:cTn id="29" dur="200" fill="hold"/>
                                        <p:tgtEl>
                                          <p:spTgt spid="8"/>
                                        </p:tgtEl>
                                        <p:attrNameLst>
                                          <p:attrName>fill.on</p:attrName>
                                        </p:attrNameLst>
                                      </p:cBhvr>
                                      <p:to>
                                        <p:strVal val="true"/>
                                      </p:to>
                                    </p:set>
                                  </p:childTnLst>
                                  <p:subTnLst>
                                    <p:audio>
                                      <p:cMediaNode>
                                        <p:cTn display="0" masterRel="sameClick">
                                          <p:stCondLst>
                                            <p:cond evt="begin" delay="0">
                                              <p:tn val="26"/>
                                            </p:cond>
                                          </p:stCondLst>
                                          <p:endCondLst>
                                            <p:cond evt="onStopAudio" delay="0">
                                              <p:tgtEl>
                                                <p:sldTgt/>
                                              </p:tgtEl>
                                            </p:cond>
                                          </p:endCondLst>
                                        </p:cTn>
                                        <p:tgtEl>
                                          <p:sndTgt r:embed="rId2" name="Am-thanh-tra-loi-sai-www_nhacchuongvui_com.wav"/>
                                        </p:tgtEl>
                                      </p:cMediaNode>
                                    </p:audio>
                                  </p:subTnLst>
                                </p:cTn>
                              </p:par>
                              <p:par>
                                <p:cTn id="30" presetID="1"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childTnLst>
                                  <p:subTnLst>
                                    <p:audio>
                                      <p:cMediaNode>
                                        <p:cTn display="0" masterRel="sameClick">
                                          <p:stCondLst>
                                            <p:cond evt="begin" delay="0">
                                              <p:tn val="30"/>
                                            </p:cond>
                                          </p:stCondLst>
                                          <p:endCondLst>
                                            <p:cond evt="onStopAudio" delay="0">
                                              <p:tgtEl>
                                                <p:sldTgt/>
                                              </p:tgtEl>
                                            </p:cond>
                                          </p:endCondLst>
                                        </p:cTn>
                                        <p:tgtEl>
                                          <p:sndTgt r:embed="rId2" name="Am-thanh-tra-loi-sai-www_nhacchuongvui_com.wav"/>
                                        </p:tgtEl>
                                      </p:cMediaNode>
                                    </p:audio>
                                  </p:subTnLst>
                                </p:cTn>
                              </p:par>
                            </p:childTnLst>
                          </p:cTn>
                        </p:par>
                      </p:childTnLst>
                    </p:cTn>
                  </p:par>
                </p:childTnLst>
              </p:cTn>
              <p:nextCondLst>
                <p:cond evt="onClick" delay="0">
                  <p:tgtEl>
                    <p:spTgt spid="8"/>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0F6FD3A-9E2E-4C29-B34C-C0BD21B9E1E4}"/>
              </a:ext>
            </a:extLst>
          </p:cNvPr>
          <p:cNvPicPr>
            <a:picLocks noChangeAspect="1"/>
          </p:cNvPicPr>
          <p:nvPr/>
        </p:nvPicPr>
        <p:blipFill rotWithShape="1">
          <a:blip r:embed="rId4"/>
          <a:srcRect l="11913" t="15692" r="6044" b="9416"/>
          <a:stretch/>
        </p:blipFill>
        <p:spPr>
          <a:xfrm>
            <a:off x="0" y="0"/>
            <a:ext cx="12192000" cy="6858000"/>
          </a:xfrm>
          <a:prstGeom prst="rect">
            <a:avLst/>
          </a:prstGeom>
        </p:spPr>
      </p:pic>
      <p:sp>
        <p:nvSpPr>
          <p:cNvPr id="3" name="Rectangle: Rounded Corners 2">
            <a:extLst>
              <a:ext uri="{FF2B5EF4-FFF2-40B4-BE49-F238E27FC236}">
                <a16:creationId xmlns:a16="http://schemas.microsoft.com/office/drawing/2014/main" id="{0CEFA667-A085-46F3-9BB2-ED2FD3E75808}"/>
              </a:ext>
            </a:extLst>
          </p:cNvPr>
          <p:cNvSpPr/>
          <p:nvPr/>
        </p:nvSpPr>
        <p:spPr>
          <a:xfrm>
            <a:off x="1099410" y="121597"/>
            <a:ext cx="10500851" cy="2882357"/>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4" name="06 NK PowerSkills">
            <a:extLst>
              <a:ext uri="{FF2B5EF4-FFF2-40B4-BE49-F238E27FC236}">
                <a16:creationId xmlns:a16="http://schemas.microsoft.com/office/drawing/2014/main" id="{948B21E1-20E0-46E5-A7E1-56391AAAD8A8}"/>
              </a:ext>
            </a:extLst>
          </p:cNvPr>
          <p:cNvSpPr txBox="1"/>
          <p:nvPr/>
        </p:nvSpPr>
        <p:spPr>
          <a:xfrm>
            <a:off x="1107462" y="307426"/>
            <a:ext cx="10176387"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2.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Thấy</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bà</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Mai –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hàng</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xóm</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của</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em</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đi</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chợ</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về</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xách</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rất</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nhiều</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đồ</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em</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sẽ</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làm</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4000" b="1"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gì</a:t>
            </a:r>
            <a:r>
              <a:rPr lang="en-US" sz="40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a:t>
            </a:r>
            <a:endPar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5" name="Đ Ghé thăm Fb.com/nkpowerskills">
            <a:extLst>
              <a:ext uri="{FF2B5EF4-FFF2-40B4-BE49-F238E27FC236}">
                <a16:creationId xmlns:a16="http://schemas.microsoft.com/office/drawing/2014/main" id="{D23F89C1-228A-4F27-9087-64EF72E39AFF}"/>
              </a:ext>
            </a:extLst>
          </p:cNvPr>
          <p:cNvSpPr/>
          <p:nvPr/>
        </p:nvSpPr>
        <p:spPr>
          <a:xfrm>
            <a:off x="1099410" y="3113668"/>
            <a:ext cx="4826432"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A. </a:t>
            </a:r>
            <a:r>
              <a:rPr kumimoji="0" lang="en-US" sz="32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Chạy</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ra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xách</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hộ</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đồ</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cho</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bà</a:t>
            </a: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6" name="Ghé thăm Fb.com/nkpowerskills">
            <a:extLst>
              <a:ext uri="{FF2B5EF4-FFF2-40B4-BE49-F238E27FC236}">
                <a16:creationId xmlns:a16="http://schemas.microsoft.com/office/drawing/2014/main" id="{8DFB6E95-DF69-49AC-AF42-F9D63B3D74B6}"/>
              </a:ext>
            </a:extLst>
          </p:cNvPr>
          <p:cNvSpPr/>
          <p:nvPr/>
        </p:nvSpPr>
        <p:spPr>
          <a:xfrm>
            <a:off x="3521214" y="4577600"/>
            <a:ext cx="4826432"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 </a:t>
            </a:r>
            <a:r>
              <a:rPr kumimoji="0" lang="en-US" sz="32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Chạy</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ra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xem</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bà</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có</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mua</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quà</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gì</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không</a:t>
            </a:r>
            <a:r>
              <a:rPr lang="en-US" sz="3200" b="1"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a:t>
            </a: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8" name="Ghé thăm Fb.com/nkpowerskills">
            <a:extLst>
              <a:ext uri="{FF2B5EF4-FFF2-40B4-BE49-F238E27FC236}">
                <a16:creationId xmlns:a16="http://schemas.microsoft.com/office/drawing/2014/main" id="{BC9C17CB-38E1-4687-A28A-6E167476FF1E}"/>
              </a:ext>
            </a:extLst>
          </p:cNvPr>
          <p:cNvSpPr/>
          <p:nvPr/>
        </p:nvSpPr>
        <p:spPr>
          <a:xfrm>
            <a:off x="6454908" y="3125551"/>
            <a:ext cx="4826432"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B. </a:t>
            </a:r>
            <a:r>
              <a:rPr kumimoji="0" lang="en-US" sz="32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Không</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quan</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tâm</a:t>
            </a: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pic>
        <p:nvPicPr>
          <p:cNvPr id="9" name="Picture 8">
            <a:hlinkClick r:id="rId5" action="ppaction://hlinksldjump"/>
            <a:extLst>
              <a:ext uri="{FF2B5EF4-FFF2-40B4-BE49-F238E27FC236}">
                <a16:creationId xmlns:a16="http://schemas.microsoft.com/office/drawing/2014/main" id="{39A4A853-11BA-4067-A9C0-C0F3D0488F0C}"/>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20192" y="5745480"/>
            <a:ext cx="970071" cy="970071"/>
          </a:xfrm>
          <a:prstGeom prst="rect">
            <a:avLst/>
          </a:prstGeom>
          <a:effectLst>
            <a:glow rad="101600">
              <a:schemeClr val="bg1">
                <a:alpha val="60000"/>
              </a:schemeClr>
            </a:glow>
          </a:effectLst>
        </p:spPr>
      </p:pic>
      <p:pic>
        <p:nvPicPr>
          <p:cNvPr id="10" name="Picture 4" descr="Káº¿t quáº£ hÃ¬nh áº£nh cho right icon">
            <a:extLst>
              <a:ext uri="{FF2B5EF4-FFF2-40B4-BE49-F238E27FC236}">
                <a16:creationId xmlns:a16="http://schemas.microsoft.com/office/drawing/2014/main" id="{63510AD7-88F9-422B-AA87-0BFC9CC42BA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20695" y="3554711"/>
            <a:ext cx="952912" cy="95291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Káº¿t quáº£ hÃ¬nh áº£nh cho wrong icon">
            <a:extLst>
              <a:ext uri="{FF2B5EF4-FFF2-40B4-BE49-F238E27FC236}">
                <a16:creationId xmlns:a16="http://schemas.microsoft.com/office/drawing/2014/main" id="{FAE65247-141A-47C9-A464-389C12877C8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116678" y="4686770"/>
            <a:ext cx="952912" cy="95291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Káº¿t quáº£ hÃ¬nh áº£nh cho wrong icon">
            <a:extLst>
              <a:ext uri="{FF2B5EF4-FFF2-40B4-BE49-F238E27FC236}">
                <a16:creationId xmlns:a16="http://schemas.microsoft.com/office/drawing/2014/main" id="{637F6954-7CF4-4698-BC97-145E827275F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782574" y="3540534"/>
            <a:ext cx="952912" cy="952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78053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mph" presetSubtype="2" repeatCount="4000" fill="hold" nodeType="clickEffect">
                                  <p:stCondLst>
                                    <p:cond delay="0"/>
                                  </p:stCondLst>
                                  <p:childTnLst>
                                    <p:animClr clrSpc="rgb" dir="cw">
                                      <p:cBhvr>
                                        <p:cTn id="6" dur="200" fill="hold"/>
                                        <p:tgtEl>
                                          <p:spTgt spid="5"/>
                                        </p:tgtEl>
                                        <p:attrNameLst>
                                          <p:attrName>fillcolor</p:attrName>
                                        </p:attrNameLst>
                                      </p:cBhvr>
                                      <p:to>
                                        <a:srgbClr val="00FF00"/>
                                      </p:to>
                                    </p:animClr>
                                    <p:set>
                                      <p:cBhvr>
                                        <p:cTn id="7" dur="200" fill="hold"/>
                                        <p:tgtEl>
                                          <p:spTgt spid="5"/>
                                        </p:tgtEl>
                                        <p:attrNameLst>
                                          <p:attrName>fill.type</p:attrName>
                                        </p:attrNameLst>
                                      </p:cBhvr>
                                      <p:to>
                                        <p:strVal val="solid"/>
                                      </p:to>
                                    </p:set>
                                    <p:set>
                                      <p:cBhvr>
                                        <p:cTn id="8" dur="200" fill="hold"/>
                                        <p:tgtEl>
                                          <p:spTgt spid="5"/>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Am-thanh-tra-loi-dung-www_nhacchuongvui_com.wav"/>
                                        </p:tgtEl>
                                      </p:cMediaNode>
                                    </p:audio>
                                  </p:sub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2" name="Am-thanh-tra-loi-dung-www_nhacchuongvui_com.wav"/>
                                        </p:tgtEl>
                                      </p:cMediaNode>
                                    </p:audio>
                                  </p:subTnLst>
                                </p:cTn>
                              </p:par>
                              <p:par>
                                <p:cTn id="11" presetID="26" presetClass="emph" presetSubtype="0" repeatCount="indefinite" fill="hold" nodeType="withEffect">
                                  <p:stCondLst>
                                    <p:cond delay="0"/>
                                  </p:stCondLst>
                                  <p:childTnLst>
                                    <p:animEffect transition="out" filter="fade">
                                      <p:cBhvr>
                                        <p:cTn id="12" dur="500" tmFilter="0, 0; .2, .5; .8, .5; 1, 0"/>
                                        <p:tgtEl>
                                          <p:spTgt spid="9"/>
                                        </p:tgtEl>
                                      </p:cBhvr>
                                    </p:animEffect>
                                    <p:animScale>
                                      <p:cBhvr>
                                        <p:cTn id="13" dur="250" autoRev="1" fill="hold"/>
                                        <p:tgtEl>
                                          <p:spTgt spid="9"/>
                                        </p:tgtEl>
                                      </p:cBhvr>
                                      <p:by x="105000" y="105000"/>
                                    </p:animScale>
                                  </p:childTnLst>
                                </p:cTn>
                              </p:par>
                            </p:childTnLst>
                          </p:cTn>
                        </p:par>
                      </p:childTnLst>
                    </p:cTn>
                  </p:par>
                </p:childTnLst>
              </p:cTn>
              <p:nextCondLst>
                <p:cond evt="onClick" delay="0">
                  <p:tgtEl>
                    <p:spTgt spid="5"/>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1" presetClass="emph" presetSubtype="2" repeatCount="4000" fill="hold" nodeType="clickEffect">
                                  <p:stCondLst>
                                    <p:cond delay="0"/>
                                  </p:stCondLst>
                                  <p:childTnLst>
                                    <p:animClr clrSpc="rgb" dir="cw">
                                      <p:cBhvr>
                                        <p:cTn id="18" dur="200" fill="hold"/>
                                        <p:tgtEl>
                                          <p:spTgt spid="8"/>
                                        </p:tgtEl>
                                        <p:attrNameLst>
                                          <p:attrName>fillcolor</p:attrName>
                                        </p:attrNameLst>
                                      </p:cBhvr>
                                      <p:to>
                                        <a:srgbClr val="FF7C80"/>
                                      </p:to>
                                    </p:animClr>
                                    <p:set>
                                      <p:cBhvr>
                                        <p:cTn id="19" dur="200" fill="hold"/>
                                        <p:tgtEl>
                                          <p:spTgt spid="8"/>
                                        </p:tgtEl>
                                        <p:attrNameLst>
                                          <p:attrName>fill.type</p:attrName>
                                        </p:attrNameLst>
                                      </p:cBhvr>
                                      <p:to>
                                        <p:strVal val="solid"/>
                                      </p:to>
                                    </p:set>
                                    <p:set>
                                      <p:cBhvr>
                                        <p:cTn id="20" dur="200" fill="hold"/>
                                        <p:tgtEl>
                                          <p:spTgt spid="8"/>
                                        </p:tgtEl>
                                        <p:attrNameLst>
                                          <p:attrName>fill.on</p:attrName>
                                        </p:attrNameLst>
                                      </p:cBhvr>
                                      <p:to>
                                        <p:strVal val="true"/>
                                      </p:to>
                                    </p:set>
                                  </p:childTnLst>
                                  <p:subTnLst>
                                    <p:audio>
                                      <p:cMediaNode>
                                        <p:cTn display="0" masterRel="sameClick">
                                          <p:stCondLst>
                                            <p:cond evt="begin" delay="0">
                                              <p:tn val="17"/>
                                            </p:cond>
                                          </p:stCondLst>
                                          <p:endCondLst>
                                            <p:cond evt="onStopAudio" delay="0">
                                              <p:tgtEl>
                                                <p:sldTgt/>
                                              </p:tgtEl>
                                            </p:cond>
                                          </p:endCondLst>
                                        </p:cTn>
                                        <p:tgtEl>
                                          <p:sndTgt r:embed="rId3" name="Am-thanh-tra-loi-sai-www_nhacchuongvui_com.wav"/>
                                        </p:tgtEl>
                                      </p:cMediaNode>
                                    </p:audio>
                                  </p:sub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subTnLst>
                                    <p:audio>
                                      <p:cMediaNode>
                                        <p:cTn display="0" masterRel="sameClick">
                                          <p:stCondLst>
                                            <p:cond evt="begin" delay="0">
                                              <p:tn val="21"/>
                                            </p:cond>
                                          </p:stCondLst>
                                          <p:endCondLst>
                                            <p:cond evt="onStopAudio" delay="0">
                                              <p:tgtEl>
                                                <p:sldTgt/>
                                              </p:tgtEl>
                                            </p:cond>
                                          </p:endCondLst>
                                        </p:cTn>
                                        <p:tgtEl>
                                          <p:sndTgt r:embed="rId3" name="Am-thanh-tra-loi-sai-www_nhacchuongvui_com.wav"/>
                                        </p:tgtEl>
                                      </p:cMediaNode>
                                    </p:audio>
                                  </p:subTnLst>
                                </p:cTn>
                              </p:par>
                            </p:childTnLst>
                          </p:cTn>
                        </p:par>
                      </p:childTnLst>
                    </p:cTn>
                  </p:par>
                </p:childTnLst>
              </p:cTn>
              <p:nextCondLst>
                <p:cond evt="onClick" delay="0">
                  <p:tgtEl>
                    <p:spTgt spid="8"/>
                  </p:tgtEl>
                </p:cond>
              </p:nextCondLst>
            </p:seq>
            <p:seq concurrent="1" nextAc="seek">
              <p:cTn id="23" restart="whenNotActive" fill="hold" evtFilter="cancelBubble" nodeType="interactiveSeq">
                <p:stCondLst>
                  <p:cond evt="onClick" delay="0">
                    <p:tgtEl>
                      <p:spTgt spid="6"/>
                    </p:tgtEl>
                  </p:cond>
                </p:stCondLst>
                <p:endSync evt="end" delay="0">
                  <p:rtn val="all"/>
                </p:endSync>
                <p:childTnLst>
                  <p:par>
                    <p:cTn id="24" fill="hold">
                      <p:stCondLst>
                        <p:cond delay="0"/>
                      </p:stCondLst>
                      <p:childTnLst>
                        <p:par>
                          <p:cTn id="25" fill="hold">
                            <p:stCondLst>
                              <p:cond delay="0"/>
                            </p:stCondLst>
                            <p:childTnLst>
                              <p:par>
                                <p:cTn id="26" presetID="1" presetClass="emph" presetSubtype="2" repeatCount="4000" fill="hold" nodeType="clickEffect">
                                  <p:stCondLst>
                                    <p:cond delay="0"/>
                                  </p:stCondLst>
                                  <p:childTnLst>
                                    <p:animClr clrSpc="rgb" dir="cw">
                                      <p:cBhvr>
                                        <p:cTn id="27" dur="200" fill="hold"/>
                                        <p:tgtEl>
                                          <p:spTgt spid="6"/>
                                        </p:tgtEl>
                                        <p:attrNameLst>
                                          <p:attrName>fillcolor</p:attrName>
                                        </p:attrNameLst>
                                      </p:cBhvr>
                                      <p:to>
                                        <a:srgbClr val="FF7C80"/>
                                      </p:to>
                                    </p:animClr>
                                    <p:set>
                                      <p:cBhvr>
                                        <p:cTn id="28" dur="200" fill="hold"/>
                                        <p:tgtEl>
                                          <p:spTgt spid="6"/>
                                        </p:tgtEl>
                                        <p:attrNameLst>
                                          <p:attrName>fill.type</p:attrName>
                                        </p:attrNameLst>
                                      </p:cBhvr>
                                      <p:to>
                                        <p:strVal val="solid"/>
                                      </p:to>
                                    </p:set>
                                    <p:set>
                                      <p:cBhvr>
                                        <p:cTn id="29" dur="200" fill="hold"/>
                                        <p:tgtEl>
                                          <p:spTgt spid="6"/>
                                        </p:tgtEl>
                                        <p:attrNameLst>
                                          <p:attrName>fill.on</p:attrName>
                                        </p:attrNameLst>
                                      </p:cBhvr>
                                      <p:to>
                                        <p:strVal val="true"/>
                                      </p:to>
                                    </p:set>
                                  </p:childTnLst>
                                  <p:subTnLst>
                                    <p:audio>
                                      <p:cMediaNode>
                                        <p:cTn display="0" masterRel="sameClick">
                                          <p:stCondLst>
                                            <p:cond evt="begin" delay="0">
                                              <p:tn val="26"/>
                                            </p:cond>
                                          </p:stCondLst>
                                          <p:endCondLst>
                                            <p:cond evt="onStopAudio" delay="0">
                                              <p:tgtEl>
                                                <p:sldTgt/>
                                              </p:tgtEl>
                                            </p:cond>
                                          </p:endCondLst>
                                        </p:cTn>
                                        <p:tgtEl>
                                          <p:sndTgt r:embed="rId3" name="Am-thanh-tra-loi-sai-www_nhacchuongvui_com.wav"/>
                                        </p:tgtEl>
                                      </p:cMediaNode>
                                    </p:audio>
                                  </p:subTnLst>
                                </p:cTn>
                              </p:par>
                              <p:par>
                                <p:cTn id="30" presetID="1"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childTnLst>
                                  <p:subTnLst>
                                    <p:audio>
                                      <p:cMediaNode>
                                        <p:cTn display="0" masterRel="sameClick">
                                          <p:stCondLst>
                                            <p:cond evt="begin" delay="0">
                                              <p:tn val="30"/>
                                            </p:cond>
                                          </p:stCondLst>
                                          <p:endCondLst>
                                            <p:cond evt="onStopAudio" delay="0">
                                              <p:tgtEl>
                                                <p:sldTgt/>
                                              </p:tgtEl>
                                            </p:cond>
                                          </p:endCondLst>
                                        </p:cTn>
                                        <p:tgtEl>
                                          <p:sndTgt r:embed="rId3" name="Am-thanh-tra-loi-sai-www_nhacchuongvui_com.wav"/>
                                        </p:tgtEl>
                                      </p:cMediaNode>
                                    </p:audio>
                                  </p:subTnLst>
                                </p:cTn>
                              </p:par>
                            </p:childTnLst>
                          </p:cTn>
                        </p:par>
                      </p:childTnLst>
                    </p:cTn>
                  </p:par>
                </p:childTnLst>
              </p:cTn>
              <p:nextCondLst>
                <p:cond evt="onClick" delay="0">
                  <p:tgtEl>
                    <p:spTgt spid="6"/>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0F6FD3A-9E2E-4C29-B34C-C0BD21B9E1E4}"/>
              </a:ext>
            </a:extLst>
          </p:cNvPr>
          <p:cNvPicPr>
            <a:picLocks noChangeAspect="1"/>
          </p:cNvPicPr>
          <p:nvPr/>
        </p:nvPicPr>
        <p:blipFill rotWithShape="1">
          <a:blip r:embed="rId4"/>
          <a:srcRect l="11913" t="15692" r="6044" b="9416"/>
          <a:stretch/>
        </p:blipFill>
        <p:spPr>
          <a:xfrm>
            <a:off x="0" y="0"/>
            <a:ext cx="12192000" cy="6858000"/>
          </a:xfrm>
          <a:prstGeom prst="rect">
            <a:avLst/>
          </a:prstGeom>
        </p:spPr>
      </p:pic>
      <p:sp>
        <p:nvSpPr>
          <p:cNvPr id="3" name="Rectangle: Rounded Corners 2">
            <a:extLst>
              <a:ext uri="{FF2B5EF4-FFF2-40B4-BE49-F238E27FC236}">
                <a16:creationId xmlns:a16="http://schemas.microsoft.com/office/drawing/2014/main" id="{0CEFA667-A085-46F3-9BB2-ED2FD3E75808}"/>
              </a:ext>
            </a:extLst>
          </p:cNvPr>
          <p:cNvSpPr/>
          <p:nvPr/>
        </p:nvSpPr>
        <p:spPr>
          <a:xfrm>
            <a:off x="1099410" y="121597"/>
            <a:ext cx="10500851" cy="2882357"/>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4" name="06 NK PowerSkills">
            <a:extLst>
              <a:ext uri="{FF2B5EF4-FFF2-40B4-BE49-F238E27FC236}">
                <a16:creationId xmlns:a16="http://schemas.microsoft.com/office/drawing/2014/main" id="{948B21E1-20E0-46E5-A7E1-56391AAAD8A8}"/>
              </a:ext>
            </a:extLst>
          </p:cNvPr>
          <p:cNvSpPr txBox="1"/>
          <p:nvPr/>
        </p:nvSpPr>
        <p:spPr>
          <a:xfrm>
            <a:off x="1107462" y="307426"/>
            <a:ext cx="10176387"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3.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Ông</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Lâm</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hàng</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xóm</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cạnh</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nhà</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em</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bị</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ốm</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vừa</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đi</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viện</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về</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Em</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sẽ</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làm</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gì</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a:t>
            </a:r>
          </a:p>
        </p:txBody>
      </p:sp>
      <p:sp>
        <p:nvSpPr>
          <p:cNvPr id="5" name="Đ Ghé thăm Fb.com/nkpowerskills">
            <a:extLst>
              <a:ext uri="{FF2B5EF4-FFF2-40B4-BE49-F238E27FC236}">
                <a16:creationId xmlns:a16="http://schemas.microsoft.com/office/drawing/2014/main" id="{D23F89C1-228A-4F27-9087-64EF72E39AFF}"/>
              </a:ext>
            </a:extLst>
          </p:cNvPr>
          <p:cNvSpPr/>
          <p:nvPr/>
        </p:nvSpPr>
        <p:spPr>
          <a:xfrm>
            <a:off x="2976880" y="4797825"/>
            <a:ext cx="6815758"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 Sang</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hỏi</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thăm</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sức</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khỏe</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của</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ông</a:t>
            </a: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7" name="Ghé thăm Fb.com/nkpowerskills">
            <a:extLst>
              <a:ext uri="{FF2B5EF4-FFF2-40B4-BE49-F238E27FC236}">
                <a16:creationId xmlns:a16="http://schemas.microsoft.com/office/drawing/2014/main" id="{A0CB2E6B-2DF2-43E1-B2E7-41EED65AE637}"/>
              </a:ext>
            </a:extLst>
          </p:cNvPr>
          <p:cNvSpPr/>
          <p:nvPr/>
        </p:nvSpPr>
        <p:spPr>
          <a:xfrm>
            <a:off x="1210455" y="3177801"/>
            <a:ext cx="4826432"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A. </a:t>
            </a:r>
            <a:r>
              <a:rPr kumimoji="0" lang="en-US" sz="32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Không</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làm</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gì</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cả</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vì</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đó</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là</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việc</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của</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người</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lớn</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a:t>
            </a: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p>
        </p:txBody>
      </p:sp>
      <p:sp>
        <p:nvSpPr>
          <p:cNvPr id="8" name="Ghé thăm Fb.com/nkpowerskills">
            <a:extLst>
              <a:ext uri="{FF2B5EF4-FFF2-40B4-BE49-F238E27FC236}">
                <a16:creationId xmlns:a16="http://schemas.microsoft.com/office/drawing/2014/main" id="{BC9C17CB-38E1-4687-A28A-6E167476FF1E}"/>
              </a:ext>
            </a:extLst>
          </p:cNvPr>
          <p:cNvSpPr/>
          <p:nvPr/>
        </p:nvSpPr>
        <p:spPr>
          <a:xfrm>
            <a:off x="6547616" y="3165689"/>
            <a:ext cx="4826432"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B. Sang </a:t>
            </a:r>
            <a:r>
              <a:rPr kumimoji="0" lang="en-US" sz="32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sân</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nhà</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ông</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chơi</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đùa</a:t>
            </a: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pic>
        <p:nvPicPr>
          <p:cNvPr id="9" name="Picture 8">
            <a:hlinkClick r:id="rId5" action="ppaction://hlinksldjump"/>
            <a:extLst>
              <a:ext uri="{FF2B5EF4-FFF2-40B4-BE49-F238E27FC236}">
                <a16:creationId xmlns:a16="http://schemas.microsoft.com/office/drawing/2014/main" id="{39A4A853-11BA-4067-A9C0-C0F3D0488F0C}"/>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20192" y="5745480"/>
            <a:ext cx="970071" cy="970071"/>
          </a:xfrm>
          <a:prstGeom prst="rect">
            <a:avLst/>
          </a:prstGeom>
          <a:effectLst>
            <a:glow rad="101600">
              <a:schemeClr val="bg1">
                <a:alpha val="60000"/>
              </a:schemeClr>
            </a:glow>
          </a:effectLst>
        </p:spPr>
      </p:pic>
      <p:pic>
        <p:nvPicPr>
          <p:cNvPr id="10" name="Picture 4" descr="Káº¿t quáº£ hÃ¬nh áº£nh cho right icon">
            <a:extLst>
              <a:ext uri="{FF2B5EF4-FFF2-40B4-BE49-F238E27FC236}">
                <a16:creationId xmlns:a16="http://schemas.microsoft.com/office/drawing/2014/main" id="{63510AD7-88F9-422B-AA87-0BFC9CC42BA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316182" y="5140727"/>
            <a:ext cx="952912" cy="95291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Káº¿t quáº£ hÃ¬nh áº£nh cho wrong icon">
            <a:extLst>
              <a:ext uri="{FF2B5EF4-FFF2-40B4-BE49-F238E27FC236}">
                <a16:creationId xmlns:a16="http://schemas.microsoft.com/office/drawing/2014/main" id="{637F6954-7CF4-4698-BC97-145E827275F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875282" y="3580672"/>
            <a:ext cx="952912" cy="95291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Káº¿t quáº£ hÃ¬nh áº£nh cho wrong icon">
            <a:extLst>
              <a:ext uri="{FF2B5EF4-FFF2-40B4-BE49-F238E27FC236}">
                <a16:creationId xmlns:a16="http://schemas.microsoft.com/office/drawing/2014/main" id="{AB1476E6-EAAD-4FE4-B888-D4C9DE086B1A}"/>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40919" y="3567890"/>
            <a:ext cx="952912" cy="952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89574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emph" presetSubtype="2" repeatCount="4000" fill="hold" nodeType="clickEffect">
                                  <p:stCondLst>
                                    <p:cond delay="0"/>
                                  </p:stCondLst>
                                  <p:childTnLst>
                                    <p:animClr clrSpc="rgb" dir="cw">
                                      <p:cBhvr>
                                        <p:cTn id="6" dur="200" fill="hold"/>
                                        <p:tgtEl>
                                          <p:spTgt spid="7"/>
                                        </p:tgtEl>
                                        <p:attrNameLst>
                                          <p:attrName>fillcolor</p:attrName>
                                        </p:attrNameLst>
                                      </p:cBhvr>
                                      <p:to>
                                        <a:srgbClr val="FF7C80"/>
                                      </p:to>
                                    </p:animClr>
                                    <p:set>
                                      <p:cBhvr>
                                        <p:cTn id="7" dur="200" fill="hold"/>
                                        <p:tgtEl>
                                          <p:spTgt spid="7"/>
                                        </p:tgtEl>
                                        <p:attrNameLst>
                                          <p:attrName>fill.type</p:attrName>
                                        </p:attrNameLst>
                                      </p:cBhvr>
                                      <p:to>
                                        <p:strVal val="solid"/>
                                      </p:to>
                                    </p:set>
                                    <p:set>
                                      <p:cBhvr>
                                        <p:cTn id="8" dur="200" fill="hold"/>
                                        <p:tgtEl>
                                          <p:spTgt spid="7"/>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Am-thanh-tra-loi-sai-www_nhacchuongvui_com.wav"/>
                                        </p:tgtEl>
                                      </p:cMediaNode>
                                    </p:audio>
                                  </p:sub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2" name="Am-thanh-tra-loi-sai-www_nhacchuongvui_com.wav"/>
                                        </p:tgtEl>
                                      </p:cMediaNode>
                                    </p:audio>
                                  </p:subTnLst>
                                </p:cTn>
                              </p:par>
                            </p:childTnLst>
                          </p:cTn>
                        </p:par>
                      </p:childTnLst>
                    </p:cTn>
                  </p:par>
                </p:childTnLst>
              </p:cTn>
              <p:nextCondLst>
                <p:cond evt="onClick" delay="0">
                  <p:tgtEl>
                    <p:spTgt spid="7"/>
                  </p:tgtEl>
                </p:cond>
              </p:nextCondLst>
            </p:seq>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1" presetClass="emph" presetSubtype="2" repeatCount="4000" fill="hold" nodeType="clickEffect">
                                  <p:stCondLst>
                                    <p:cond delay="0"/>
                                  </p:stCondLst>
                                  <p:childTnLst>
                                    <p:animClr clrSpc="rgb" dir="cw">
                                      <p:cBhvr>
                                        <p:cTn id="15" dur="200" fill="hold"/>
                                        <p:tgtEl>
                                          <p:spTgt spid="5"/>
                                        </p:tgtEl>
                                        <p:attrNameLst>
                                          <p:attrName>fillcolor</p:attrName>
                                        </p:attrNameLst>
                                      </p:cBhvr>
                                      <p:to>
                                        <a:srgbClr val="00FF00"/>
                                      </p:to>
                                    </p:animClr>
                                    <p:set>
                                      <p:cBhvr>
                                        <p:cTn id="16" dur="200" fill="hold"/>
                                        <p:tgtEl>
                                          <p:spTgt spid="5"/>
                                        </p:tgtEl>
                                        <p:attrNameLst>
                                          <p:attrName>fill.type</p:attrName>
                                        </p:attrNameLst>
                                      </p:cBhvr>
                                      <p:to>
                                        <p:strVal val="solid"/>
                                      </p:to>
                                    </p:set>
                                    <p:set>
                                      <p:cBhvr>
                                        <p:cTn id="17" dur="200" fill="hold"/>
                                        <p:tgtEl>
                                          <p:spTgt spid="5"/>
                                        </p:tgtEl>
                                        <p:attrNameLst>
                                          <p:attrName>fill.on</p:attrName>
                                        </p:attrNameLst>
                                      </p:cBhvr>
                                      <p:to>
                                        <p:strVal val="true"/>
                                      </p:to>
                                    </p:set>
                                  </p:childTnLst>
                                  <p:subTnLst>
                                    <p:audio>
                                      <p:cMediaNode>
                                        <p:cTn display="0" masterRel="sameClick">
                                          <p:stCondLst>
                                            <p:cond evt="begin" delay="0">
                                              <p:tn val="14"/>
                                            </p:cond>
                                          </p:stCondLst>
                                          <p:endCondLst>
                                            <p:cond evt="onStopAudio" delay="0">
                                              <p:tgtEl>
                                                <p:sldTgt/>
                                              </p:tgtEl>
                                            </p:cond>
                                          </p:endCondLst>
                                        </p:cTn>
                                        <p:tgtEl>
                                          <p:sndTgt r:embed="rId3" name="Am-thanh-tra-loi-dung-www_nhacchuongvui_com.wav"/>
                                        </p:tgtEl>
                                      </p:cMediaNode>
                                    </p:audio>
                                  </p:subTnLst>
                                </p:cTn>
                              </p:par>
                              <p:par>
                                <p:cTn id="18" presetID="1" presetClass="entr" presetSubtype="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childTnLst>
                                  <p:subTnLst>
                                    <p:audio>
                                      <p:cMediaNode>
                                        <p:cTn display="0" masterRel="sameClick">
                                          <p:stCondLst>
                                            <p:cond evt="begin" delay="0">
                                              <p:tn val="18"/>
                                            </p:cond>
                                          </p:stCondLst>
                                          <p:endCondLst>
                                            <p:cond evt="onStopAudio" delay="0">
                                              <p:tgtEl>
                                                <p:sldTgt/>
                                              </p:tgtEl>
                                            </p:cond>
                                          </p:endCondLst>
                                        </p:cTn>
                                        <p:tgtEl>
                                          <p:sndTgt r:embed="rId3" name="Am-thanh-tra-loi-dung-www_nhacchuongvui_com.wav"/>
                                        </p:tgtEl>
                                      </p:cMediaNode>
                                    </p:audio>
                                  </p:subTnLst>
                                </p:cTn>
                              </p:par>
                              <p:par>
                                <p:cTn id="20" presetID="26" presetClass="emph" presetSubtype="0" repeatCount="indefinite" fill="hold" nodeType="withEffect">
                                  <p:stCondLst>
                                    <p:cond delay="0"/>
                                  </p:stCondLst>
                                  <p:childTnLst>
                                    <p:animEffect transition="out" filter="fade">
                                      <p:cBhvr>
                                        <p:cTn id="21" dur="500" tmFilter="0, 0; .2, .5; .8, .5; 1, 0"/>
                                        <p:tgtEl>
                                          <p:spTgt spid="9"/>
                                        </p:tgtEl>
                                      </p:cBhvr>
                                    </p:animEffect>
                                    <p:animScale>
                                      <p:cBhvr>
                                        <p:cTn id="22" dur="250" autoRev="1" fill="hold"/>
                                        <p:tgtEl>
                                          <p:spTgt spid="9"/>
                                        </p:tgtEl>
                                      </p:cBhvr>
                                      <p:by x="105000" y="105000"/>
                                    </p:animScale>
                                  </p:childTnLst>
                                </p:cTn>
                              </p:par>
                            </p:childTnLst>
                          </p:cTn>
                        </p:par>
                      </p:childTnLst>
                    </p:cTn>
                  </p:par>
                </p:childTnLst>
              </p:cTn>
              <p:nextCondLst>
                <p:cond evt="onClick" delay="0">
                  <p:tgtEl>
                    <p:spTgt spid="5"/>
                  </p:tgtEl>
                </p:cond>
              </p:nextCondLst>
            </p:seq>
            <p:seq concurrent="1" nextAc="seek">
              <p:cTn id="23" restart="whenNotActive" fill="hold" evtFilter="cancelBubble" nodeType="interactiveSeq">
                <p:stCondLst>
                  <p:cond evt="onClick" delay="0">
                    <p:tgtEl>
                      <p:spTgt spid="8"/>
                    </p:tgtEl>
                  </p:cond>
                </p:stCondLst>
                <p:endSync evt="end" delay="0">
                  <p:rtn val="all"/>
                </p:endSync>
                <p:childTnLst>
                  <p:par>
                    <p:cTn id="24" fill="hold">
                      <p:stCondLst>
                        <p:cond delay="0"/>
                      </p:stCondLst>
                      <p:childTnLst>
                        <p:par>
                          <p:cTn id="25" fill="hold">
                            <p:stCondLst>
                              <p:cond delay="0"/>
                            </p:stCondLst>
                            <p:childTnLst>
                              <p:par>
                                <p:cTn id="26" presetID="1" presetClass="emph" presetSubtype="2" repeatCount="4000" fill="hold" nodeType="clickEffect">
                                  <p:stCondLst>
                                    <p:cond delay="0"/>
                                  </p:stCondLst>
                                  <p:childTnLst>
                                    <p:animClr clrSpc="rgb" dir="cw">
                                      <p:cBhvr>
                                        <p:cTn id="27" dur="200" fill="hold"/>
                                        <p:tgtEl>
                                          <p:spTgt spid="8"/>
                                        </p:tgtEl>
                                        <p:attrNameLst>
                                          <p:attrName>fillcolor</p:attrName>
                                        </p:attrNameLst>
                                      </p:cBhvr>
                                      <p:to>
                                        <a:srgbClr val="FF7C80"/>
                                      </p:to>
                                    </p:animClr>
                                    <p:set>
                                      <p:cBhvr>
                                        <p:cTn id="28" dur="200" fill="hold"/>
                                        <p:tgtEl>
                                          <p:spTgt spid="8"/>
                                        </p:tgtEl>
                                        <p:attrNameLst>
                                          <p:attrName>fill.type</p:attrName>
                                        </p:attrNameLst>
                                      </p:cBhvr>
                                      <p:to>
                                        <p:strVal val="solid"/>
                                      </p:to>
                                    </p:set>
                                    <p:set>
                                      <p:cBhvr>
                                        <p:cTn id="29" dur="200" fill="hold"/>
                                        <p:tgtEl>
                                          <p:spTgt spid="8"/>
                                        </p:tgtEl>
                                        <p:attrNameLst>
                                          <p:attrName>fill.on</p:attrName>
                                        </p:attrNameLst>
                                      </p:cBhvr>
                                      <p:to>
                                        <p:strVal val="true"/>
                                      </p:to>
                                    </p:set>
                                  </p:childTnLst>
                                  <p:subTnLst>
                                    <p:audio>
                                      <p:cMediaNode>
                                        <p:cTn display="0" masterRel="sameClick">
                                          <p:stCondLst>
                                            <p:cond evt="begin" delay="0">
                                              <p:tn val="26"/>
                                            </p:cond>
                                          </p:stCondLst>
                                          <p:endCondLst>
                                            <p:cond evt="onStopAudio" delay="0">
                                              <p:tgtEl>
                                                <p:sldTgt/>
                                              </p:tgtEl>
                                            </p:cond>
                                          </p:endCondLst>
                                        </p:cTn>
                                        <p:tgtEl>
                                          <p:sndTgt r:embed="rId2" name="Am-thanh-tra-loi-sai-www_nhacchuongvui_com.wav"/>
                                        </p:tgtEl>
                                      </p:cMediaNode>
                                    </p:audio>
                                  </p:subTnLst>
                                </p:cTn>
                              </p:par>
                              <p:par>
                                <p:cTn id="30" presetID="1"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childTnLst>
                                  <p:subTnLst>
                                    <p:audio>
                                      <p:cMediaNode>
                                        <p:cTn display="0" masterRel="sameClick">
                                          <p:stCondLst>
                                            <p:cond evt="begin" delay="0">
                                              <p:tn val="30"/>
                                            </p:cond>
                                          </p:stCondLst>
                                          <p:endCondLst>
                                            <p:cond evt="onStopAudio" delay="0">
                                              <p:tgtEl>
                                                <p:sldTgt/>
                                              </p:tgtEl>
                                            </p:cond>
                                          </p:endCondLst>
                                        </p:cTn>
                                        <p:tgtEl>
                                          <p:sndTgt r:embed="rId2" name="Am-thanh-tra-loi-sai-www_nhacchuongvui_com.wav"/>
                                        </p:tgtEl>
                                      </p:cMediaNode>
                                    </p:audio>
                                  </p:subTnLst>
                                </p:cTn>
                              </p:par>
                            </p:childTnLst>
                          </p:cTn>
                        </p:par>
                      </p:childTnLst>
                    </p:cTn>
                  </p:par>
                </p:childTnLst>
              </p:cTn>
              <p:nextCondLst>
                <p:cond evt="onClick" delay="0">
                  <p:tgtEl>
                    <p:spTgt spid="8"/>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0F6FD3A-9E2E-4C29-B34C-C0BD21B9E1E4}"/>
              </a:ext>
            </a:extLst>
          </p:cNvPr>
          <p:cNvPicPr>
            <a:picLocks noChangeAspect="1"/>
          </p:cNvPicPr>
          <p:nvPr/>
        </p:nvPicPr>
        <p:blipFill rotWithShape="1">
          <a:blip r:embed="rId4"/>
          <a:srcRect l="11913" t="15692" r="6044" b="9416"/>
          <a:stretch/>
        </p:blipFill>
        <p:spPr>
          <a:xfrm>
            <a:off x="0" y="0"/>
            <a:ext cx="12192000" cy="6858000"/>
          </a:xfrm>
          <a:prstGeom prst="rect">
            <a:avLst/>
          </a:prstGeom>
        </p:spPr>
      </p:pic>
      <p:sp>
        <p:nvSpPr>
          <p:cNvPr id="3" name="Rectangle: Rounded Corners 2">
            <a:extLst>
              <a:ext uri="{FF2B5EF4-FFF2-40B4-BE49-F238E27FC236}">
                <a16:creationId xmlns:a16="http://schemas.microsoft.com/office/drawing/2014/main" id="{0CEFA667-A085-46F3-9BB2-ED2FD3E75808}"/>
              </a:ext>
            </a:extLst>
          </p:cNvPr>
          <p:cNvSpPr/>
          <p:nvPr/>
        </p:nvSpPr>
        <p:spPr>
          <a:xfrm>
            <a:off x="1099410" y="121597"/>
            <a:ext cx="10500851" cy="2882357"/>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4" name="06 NK PowerSkills">
            <a:extLst>
              <a:ext uri="{FF2B5EF4-FFF2-40B4-BE49-F238E27FC236}">
                <a16:creationId xmlns:a16="http://schemas.microsoft.com/office/drawing/2014/main" id="{948B21E1-20E0-46E5-A7E1-56391AAAD8A8}"/>
              </a:ext>
            </a:extLst>
          </p:cNvPr>
          <p:cNvSpPr txBox="1"/>
          <p:nvPr/>
        </p:nvSpPr>
        <p:spPr>
          <a:xfrm>
            <a:off x="1107462" y="307426"/>
            <a:ext cx="10176387"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4. Khi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đi</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học</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về</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gặp</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hàng</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xóm</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em</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sẽ</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ứng</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xử</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như</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thế</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0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nào</a:t>
            </a:r>
            <a:r>
              <a:rPr kumimoji="0" lang="en-US" sz="40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a:t>
            </a:r>
          </a:p>
        </p:txBody>
      </p:sp>
      <p:sp>
        <p:nvSpPr>
          <p:cNvPr id="5" name="Đ Ghé thăm Fb.com/nkpowerskills">
            <a:extLst>
              <a:ext uri="{FF2B5EF4-FFF2-40B4-BE49-F238E27FC236}">
                <a16:creationId xmlns:a16="http://schemas.microsoft.com/office/drawing/2014/main" id="{D23F89C1-228A-4F27-9087-64EF72E39AFF}"/>
              </a:ext>
            </a:extLst>
          </p:cNvPr>
          <p:cNvSpPr/>
          <p:nvPr/>
        </p:nvSpPr>
        <p:spPr>
          <a:xfrm>
            <a:off x="3962400" y="4682735"/>
            <a:ext cx="6097645"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 </a:t>
            </a:r>
            <a:r>
              <a:rPr kumimoji="0" lang="en-US" sz="32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Chào</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hỏi</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hàng</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xóm</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lễ</a:t>
            </a:r>
            <a:r>
              <a:rPr kumimoji="0" lang="en-US" sz="32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phép</a:t>
            </a: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6" name="Ghé thăm Fb.com/nkpowerskills">
            <a:extLst>
              <a:ext uri="{FF2B5EF4-FFF2-40B4-BE49-F238E27FC236}">
                <a16:creationId xmlns:a16="http://schemas.microsoft.com/office/drawing/2014/main" id="{8DFB6E95-DF69-49AC-AF42-F9D63B3D74B6}"/>
              </a:ext>
            </a:extLst>
          </p:cNvPr>
          <p:cNvSpPr/>
          <p:nvPr/>
        </p:nvSpPr>
        <p:spPr>
          <a:xfrm>
            <a:off x="1210455" y="3125551"/>
            <a:ext cx="4826432"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A. </a:t>
            </a:r>
            <a:r>
              <a:rPr lang="en-US" sz="3200" b="1" noProof="0"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Đi</a:t>
            </a:r>
            <a:r>
              <a:rPr lang="en-US" sz="3200" b="1" noProof="0"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3200" b="1" noProof="0"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thẳng</a:t>
            </a:r>
            <a:r>
              <a:rPr lang="en-US" sz="3200" b="1" noProof="0"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3200" b="1" noProof="0"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về</a:t>
            </a:r>
            <a:r>
              <a:rPr lang="en-US" sz="3200" b="1" noProof="0" dirty="0">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 </a:t>
            </a:r>
            <a:r>
              <a:rPr lang="en-US" sz="3200" b="1" noProof="0" dirty="0" err="1">
                <a:ln w="0"/>
                <a:solidFill>
                  <a:prstClr val="black"/>
                </a:solidFill>
                <a:effectLst>
                  <a:outerShdw blurRad="38100" dist="19050" dir="2700000" algn="tl" rotWithShape="0">
                    <a:prstClr val="black">
                      <a:alpha val="40000"/>
                    </a:prstClr>
                  </a:outerShdw>
                </a:effectLst>
                <a:latin typeface="Cambria" panose="02040503050406030204" pitchFamily="18" charset="0"/>
                <a:ea typeface="Cambria" panose="02040503050406030204" pitchFamily="18" charset="0"/>
                <a:cs typeface="Times New Roman" panose="02020603050405020304" pitchFamily="18" charset="0"/>
              </a:rPr>
              <a:t>nhà</a:t>
            </a:r>
            <a:endParaRPr kumimoji="0" lang="en-US" sz="32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8" name="Ghé thăm Fb.com/nkpowerskills">
            <a:extLst>
              <a:ext uri="{FF2B5EF4-FFF2-40B4-BE49-F238E27FC236}">
                <a16:creationId xmlns:a16="http://schemas.microsoft.com/office/drawing/2014/main" id="{BC9C17CB-38E1-4687-A28A-6E167476FF1E}"/>
              </a:ext>
            </a:extLst>
          </p:cNvPr>
          <p:cNvSpPr/>
          <p:nvPr/>
        </p:nvSpPr>
        <p:spPr>
          <a:xfrm>
            <a:off x="6575100" y="3120715"/>
            <a:ext cx="4826432" cy="1295814"/>
          </a:xfrm>
          <a:prstGeom prst="roundRect">
            <a:avLst/>
          </a:prstGeom>
          <a:ln/>
        </p:spPr>
        <p:style>
          <a:lnRef idx="2">
            <a:schemeClr val="accent6"/>
          </a:lnRef>
          <a:fillRef idx="1">
            <a:schemeClr val="lt1"/>
          </a:fillRef>
          <a:effectRef idx="0">
            <a:schemeClr val="accent6"/>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B. </a:t>
            </a:r>
            <a:r>
              <a:rPr kumimoji="0" lang="en-US" sz="2800" b="1"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Chạy</a:t>
            </a:r>
            <a:r>
              <a:rPr kumimoji="0" lang="en-US" sz="28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28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nhanh</a:t>
            </a:r>
            <a:r>
              <a:rPr kumimoji="0" lang="en-US" sz="28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28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để</a:t>
            </a:r>
            <a:r>
              <a:rPr kumimoji="0" lang="en-US" sz="28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28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hàng</a:t>
            </a:r>
            <a:r>
              <a:rPr kumimoji="0" lang="en-US" sz="28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28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xóm</a:t>
            </a:r>
            <a:r>
              <a:rPr kumimoji="0" lang="en-US" sz="28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28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không</a:t>
            </a:r>
            <a:r>
              <a:rPr kumimoji="0" lang="en-US" sz="28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28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nhìn</a:t>
            </a:r>
            <a:r>
              <a:rPr kumimoji="0" lang="en-US" sz="28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28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thấy</a:t>
            </a:r>
            <a:r>
              <a:rPr kumimoji="0" lang="en-US" sz="28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2800" b="1" i="0" u="none" strike="noStrike" kern="1200" cap="none" spc="0" normalizeH="0" noProof="0" dirty="0" err="1">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em</a:t>
            </a:r>
            <a:r>
              <a:rPr kumimoji="0" lang="en-US" sz="2800" b="1" i="0" u="none" strike="noStrike" kern="1200" cap="none" spc="0" normalizeH="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rPr>
              <a:t>.</a:t>
            </a:r>
            <a:endParaRPr kumimoji="0" lang="en-US" sz="28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Times New Roman" panose="02020603050405020304" pitchFamily="18" charset="0"/>
            </a:endParaRPr>
          </a:p>
        </p:txBody>
      </p:sp>
      <p:pic>
        <p:nvPicPr>
          <p:cNvPr id="9" name="Picture 8">
            <a:hlinkClick r:id="rId5" action="ppaction://hlinksldjump"/>
            <a:extLst>
              <a:ext uri="{FF2B5EF4-FFF2-40B4-BE49-F238E27FC236}">
                <a16:creationId xmlns:a16="http://schemas.microsoft.com/office/drawing/2014/main" id="{39A4A853-11BA-4067-A9C0-C0F3D0488F0C}"/>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20192" y="5745480"/>
            <a:ext cx="970071" cy="970071"/>
          </a:xfrm>
          <a:prstGeom prst="rect">
            <a:avLst/>
          </a:prstGeom>
          <a:effectLst>
            <a:glow rad="101600">
              <a:schemeClr val="bg1">
                <a:alpha val="60000"/>
              </a:schemeClr>
            </a:glow>
          </a:effectLst>
        </p:spPr>
      </p:pic>
      <p:pic>
        <p:nvPicPr>
          <p:cNvPr id="10" name="Picture 4" descr="Káº¿t quáº£ hÃ¬nh áº£nh cho right icon">
            <a:extLst>
              <a:ext uri="{FF2B5EF4-FFF2-40B4-BE49-F238E27FC236}">
                <a16:creationId xmlns:a16="http://schemas.microsoft.com/office/drawing/2014/main" id="{63510AD7-88F9-422B-AA87-0BFC9CC42BA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554898" y="5123778"/>
            <a:ext cx="952912" cy="95291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Káº¿t quáº£ hÃ¬nh áº£nh cho wrong icon">
            <a:extLst>
              <a:ext uri="{FF2B5EF4-FFF2-40B4-BE49-F238E27FC236}">
                <a16:creationId xmlns:a16="http://schemas.microsoft.com/office/drawing/2014/main" id="{FAE65247-141A-47C9-A464-389C12877C8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34145" y="3531153"/>
            <a:ext cx="952912" cy="95291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Káº¿t quáº£ hÃ¬nh áº£nh cho wrong icon">
            <a:extLst>
              <a:ext uri="{FF2B5EF4-FFF2-40B4-BE49-F238E27FC236}">
                <a16:creationId xmlns:a16="http://schemas.microsoft.com/office/drawing/2014/main" id="{637F6954-7CF4-4698-BC97-145E827275F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239088" y="3541716"/>
            <a:ext cx="952912" cy="952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802219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mph" presetSubtype="2" repeatCount="4000" fill="hold" nodeType="clickEffect">
                                  <p:stCondLst>
                                    <p:cond delay="0"/>
                                  </p:stCondLst>
                                  <p:childTnLst>
                                    <p:animClr clrSpc="rgb" dir="cw">
                                      <p:cBhvr>
                                        <p:cTn id="6" dur="200" fill="hold"/>
                                        <p:tgtEl>
                                          <p:spTgt spid="5"/>
                                        </p:tgtEl>
                                        <p:attrNameLst>
                                          <p:attrName>fillcolor</p:attrName>
                                        </p:attrNameLst>
                                      </p:cBhvr>
                                      <p:to>
                                        <a:srgbClr val="00FF00"/>
                                      </p:to>
                                    </p:animClr>
                                    <p:set>
                                      <p:cBhvr>
                                        <p:cTn id="7" dur="200" fill="hold"/>
                                        <p:tgtEl>
                                          <p:spTgt spid="5"/>
                                        </p:tgtEl>
                                        <p:attrNameLst>
                                          <p:attrName>fill.type</p:attrName>
                                        </p:attrNameLst>
                                      </p:cBhvr>
                                      <p:to>
                                        <p:strVal val="solid"/>
                                      </p:to>
                                    </p:set>
                                    <p:set>
                                      <p:cBhvr>
                                        <p:cTn id="8" dur="200" fill="hold"/>
                                        <p:tgtEl>
                                          <p:spTgt spid="5"/>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Am-thanh-tra-loi-dung-www_nhacchuongvui_com.wav"/>
                                        </p:tgtEl>
                                      </p:cMediaNode>
                                    </p:audio>
                                  </p:sub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2" name="Am-thanh-tra-loi-dung-www_nhacchuongvui_com.wav"/>
                                        </p:tgtEl>
                                      </p:cMediaNode>
                                    </p:audio>
                                  </p:subTnLst>
                                </p:cTn>
                              </p:par>
                              <p:par>
                                <p:cTn id="11" presetID="26" presetClass="emph" presetSubtype="0" repeatCount="indefinite" fill="hold" nodeType="withEffect">
                                  <p:stCondLst>
                                    <p:cond delay="0"/>
                                  </p:stCondLst>
                                  <p:childTnLst>
                                    <p:animEffect transition="out" filter="fade">
                                      <p:cBhvr>
                                        <p:cTn id="12" dur="500" tmFilter="0, 0; .2, .5; .8, .5; 1, 0"/>
                                        <p:tgtEl>
                                          <p:spTgt spid="9"/>
                                        </p:tgtEl>
                                      </p:cBhvr>
                                    </p:animEffect>
                                    <p:animScale>
                                      <p:cBhvr>
                                        <p:cTn id="13" dur="250" autoRev="1" fill="hold"/>
                                        <p:tgtEl>
                                          <p:spTgt spid="9"/>
                                        </p:tgtEl>
                                      </p:cBhvr>
                                      <p:by x="105000" y="105000"/>
                                    </p:animScale>
                                  </p:childTnLst>
                                </p:cTn>
                              </p:par>
                            </p:childTnLst>
                          </p:cTn>
                        </p:par>
                      </p:childTnLst>
                    </p:cTn>
                  </p:par>
                </p:childTnLst>
              </p:cTn>
              <p:nextCondLst>
                <p:cond evt="onClick" delay="0">
                  <p:tgtEl>
                    <p:spTgt spid="5"/>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1" presetClass="emph" presetSubtype="2" repeatCount="4000" fill="hold" nodeType="clickEffect">
                                  <p:stCondLst>
                                    <p:cond delay="0"/>
                                  </p:stCondLst>
                                  <p:childTnLst>
                                    <p:animClr clrSpc="rgb" dir="cw">
                                      <p:cBhvr>
                                        <p:cTn id="18" dur="200" fill="hold"/>
                                        <p:tgtEl>
                                          <p:spTgt spid="8"/>
                                        </p:tgtEl>
                                        <p:attrNameLst>
                                          <p:attrName>fillcolor</p:attrName>
                                        </p:attrNameLst>
                                      </p:cBhvr>
                                      <p:to>
                                        <a:srgbClr val="FF7C80"/>
                                      </p:to>
                                    </p:animClr>
                                    <p:set>
                                      <p:cBhvr>
                                        <p:cTn id="19" dur="200" fill="hold"/>
                                        <p:tgtEl>
                                          <p:spTgt spid="8"/>
                                        </p:tgtEl>
                                        <p:attrNameLst>
                                          <p:attrName>fill.type</p:attrName>
                                        </p:attrNameLst>
                                      </p:cBhvr>
                                      <p:to>
                                        <p:strVal val="solid"/>
                                      </p:to>
                                    </p:set>
                                    <p:set>
                                      <p:cBhvr>
                                        <p:cTn id="20" dur="200" fill="hold"/>
                                        <p:tgtEl>
                                          <p:spTgt spid="8"/>
                                        </p:tgtEl>
                                        <p:attrNameLst>
                                          <p:attrName>fill.on</p:attrName>
                                        </p:attrNameLst>
                                      </p:cBhvr>
                                      <p:to>
                                        <p:strVal val="true"/>
                                      </p:to>
                                    </p:set>
                                  </p:childTnLst>
                                  <p:subTnLst>
                                    <p:audio>
                                      <p:cMediaNode>
                                        <p:cTn display="0" masterRel="sameClick">
                                          <p:stCondLst>
                                            <p:cond evt="begin" delay="0">
                                              <p:tn val="17"/>
                                            </p:cond>
                                          </p:stCondLst>
                                          <p:endCondLst>
                                            <p:cond evt="onStopAudio" delay="0">
                                              <p:tgtEl>
                                                <p:sldTgt/>
                                              </p:tgtEl>
                                            </p:cond>
                                          </p:endCondLst>
                                        </p:cTn>
                                        <p:tgtEl>
                                          <p:sndTgt r:embed="rId3" name="Am-thanh-tra-loi-sai-www_nhacchuongvui_com.wav"/>
                                        </p:tgtEl>
                                      </p:cMediaNode>
                                    </p:audio>
                                  </p:sub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subTnLst>
                                    <p:audio>
                                      <p:cMediaNode>
                                        <p:cTn display="0" masterRel="sameClick">
                                          <p:stCondLst>
                                            <p:cond evt="begin" delay="0">
                                              <p:tn val="21"/>
                                            </p:cond>
                                          </p:stCondLst>
                                          <p:endCondLst>
                                            <p:cond evt="onStopAudio" delay="0">
                                              <p:tgtEl>
                                                <p:sldTgt/>
                                              </p:tgtEl>
                                            </p:cond>
                                          </p:endCondLst>
                                        </p:cTn>
                                        <p:tgtEl>
                                          <p:sndTgt r:embed="rId3" name="Am-thanh-tra-loi-sai-www_nhacchuongvui_com.wav"/>
                                        </p:tgtEl>
                                      </p:cMediaNode>
                                    </p:audio>
                                  </p:subTnLst>
                                </p:cTn>
                              </p:par>
                            </p:childTnLst>
                          </p:cTn>
                        </p:par>
                      </p:childTnLst>
                    </p:cTn>
                  </p:par>
                </p:childTnLst>
              </p:cTn>
              <p:nextCondLst>
                <p:cond evt="onClick" delay="0">
                  <p:tgtEl>
                    <p:spTgt spid="8"/>
                  </p:tgtEl>
                </p:cond>
              </p:nextCondLst>
            </p:seq>
            <p:seq concurrent="1" nextAc="seek">
              <p:cTn id="23" restart="whenNotActive" fill="hold" evtFilter="cancelBubble" nodeType="interactiveSeq">
                <p:stCondLst>
                  <p:cond evt="onClick" delay="0">
                    <p:tgtEl>
                      <p:spTgt spid="6"/>
                    </p:tgtEl>
                  </p:cond>
                </p:stCondLst>
                <p:endSync evt="end" delay="0">
                  <p:rtn val="all"/>
                </p:endSync>
                <p:childTnLst>
                  <p:par>
                    <p:cTn id="24" fill="hold">
                      <p:stCondLst>
                        <p:cond delay="0"/>
                      </p:stCondLst>
                      <p:childTnLst>
                        <p:par>
                          <p:cTn id="25" fill="hold">
                            <p:stCondLst>
                              <p:cond delay="0"/>
                            </p:stCondLst>
                            <p:childTnLst>
                              <p:par>
                                <p:cTn id="26" presetID="1" presetClass="emph" presetSubtype="2" repeatCount="4000" fill="hold" nodeType="clickEffect">
                                  <p:stCondLst>
                                    <p:cond delay="0"/>
                                  </p:stCondLst>
                                  <p:childTnLst>
                                    <p:animClr clrSpc="rgb" dir="cw">
                                      <p:cBhvr>
                                        <p:cTn id="27" dur="200" fill="hold"/>
                                        <p:tgtEl>
                                          <p:spTgt spid="6"/>
                                        </p:tgtEl>
                                        <p:attrNameLst>
                                          <p:attrName>fillcolor</p:attrName>
                                        </p:attrNameLst>
                                      </p:cBhvr>
                                      <p:to>
                                        <a:srgbClr val="FF7C80"/>
                                      </p:to>
                                    </p:animClr>
                                    <p:set>
                                      <p:cBhvr>
                                        <p:cTn id="28" dur="200" fill="hold"/>
                                        <p:tgtEl>
                                          <p:spTgt spid="6"/>
                                        </p:tgtEl>
                                        <p:attrNameLst>
                                          <p:attrName>fill.type</p:attrName>
                                        </p:attrNameLst>
                                      </p:cBhvr>
                                      <p:to>
                                        <p:strVal val="solid"/>
                                      </p:to>
                                    </p:set>
                                    <p:set>
                                      <p:cBhvr>
                                        <p:cTn id="29" dur="200" fill="hold"/>
                                        <p:tgtEl>
                                          <p:spTgt spid="6"/>
                                        </p:tgtEl>
                                        <p:attrNameLst>
                                          <p:attrName>fill.on</p:attrName>
                                        </p:attrNameLst>
                                      </p:cBhvr>
                                      <p:to>
                                        <p:strVal val="true"/>
                                      </p:to>
                                    </p:set>
                                  </p:childTnLst>
                                  <p:subTnLst>
                                    <p:audio>
                                      <p:cMediaNode>
                                        <p:cTn display="0" masterRel="sameClick">
                                          <p:stCondLst>
                                            <p:cond evt="begin" delay="0">
                                              <p:tn val="26"/>
                                            </p:cond>
                                          </p:stCondLst>
                                          <p:endCondLst>
                                            <p:cond evt="onStopAudio" delay="0">
                                              <p:tgtEl>
                                                <p:sldTgt/>
                                              </p:tgtEl>
                                            </p:cond>
                                          </p:endCondLst>
                                        </p:cTn>
                                        <p:tgtEl>
                                          <p:sndTgt r:embed="rId3" name="Am-thanh-tra-loi-sai-www_nhacchuongvui_com.wav"/>
                                        </p:tgtEl>
                                      </p:cMediaNode>
                                    </p:audio>
                                  </p:subTnLst>
                                </p:cTn>
                              </p:par>
                              <p:par>
                                <p:cTn id="30" presetID="1"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childTnLst>
                                  <p:subTnLst>
                                    <p:audio>
                                      <p:cMediaNode>
                                        <p:cTn display="0" masterRel="sameClick">
                                          <p:stCondLst>
                                            <p:cond evt="begin" delay="0">
                                              <p:tn val="30"/>
                                            </p:cond>
                                          </p:stCondLst>
                                          <p:endCondLst>
                                            <p:cond evt="onStopAudio" delay="0">
                                              <p:tgtEl>
                                                <p:sldTgt/>
                                              </p:tgtEl>
                                            </p:cond>
                                          </p:endCondLst>
                                        </p:cTn>
                                        <p:tgtEl>
                                          <p:sndTgt r:embed="rId3" name="Am-thanh-tra-loi-sai-www_nhacchuongvui_com.wav"/>
                                        </p:tgtEl>
                                      </p:cMediaNode>
                                    </p:audio>
                                  </p:subTnLst>
                                </p:cTn>
                              </p:par>
                            </p:childTnLst>
                          </p:cTn>
                        </p:par>
                      </p:childTnLst>
                    </p:cTn>
                  </p:par>
                </p:childTnLst>
              </p:cTn>
              <p:nextCondLst>
                <p:cond evt="onClick" delay="0">
                  <p:tgtEl>
                    <p:spTgt spid="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53BFE084-50C7-EC83-CCAB-3BBF1B9EBC5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5710"/>
          <a:stretch/>
        </p:blipFill>
        <p:spPr>
          <a:xfrm>
            <a:off x="0" y="-29754"/>
            <a:ext cx="12192000" cy="6887754"/>
          </a:xfrm>
          <a:prstGeom prst="rect">
            <a:avLst/>
          </a:prstGeom>
        </p:spPr>
      </p:pic>
      <p:pic>
        <p:nvPicPr>
          <p:cNvPr id="36" name="图片 35">
            <a:extLst>
              <a:ext uri="{FF2B5EF4-FFF2-40B4-BE49-F238E27FC236}">
                <a16:creationId xmlns:a16="http://schemas.microsoft.com/office/drawing/2014/main" id="{96AAD07A-F75B-6B59-18BD-13DC7547EC9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93262" y="-933595"/>
            <a:ext cx="4513611" cy="4513611"/>
          </a:xfrm>
          <a:prstGeom prst="rect">
            <a:avLst/>
          </a:prstGeom>
        </p:spPr>
      </p:pic>
      <p:grpSp>
        <p:nvGrpSpPr>
          <p:cNvPr id="2" name="组合 1">
            <a:extLst>
              <a:ext uri="{FF2B5EF4-FFF2-40B4-BE49-F238E27FC236}">
                <a16:creationId xmlns:a16="http://schemas.microsoft.com/office/drawing/2014/main" id="{64839120-64DA-3CB7-7266-B7DD45CAA8BC}"/>
              </a:ext>
            </a:extLst>
          </p:cNvPr>
          <p:cNvGrpSpPr/>
          <p:nvPr/>
        </p:nvGrpSpPr>
        <p:grpSpPr>
          <a:xfrm>
            <a:off x="1823463" y="705455"/>
            <a:ext cx="9652351" cy="4702766"/>
            <a:chOff x="1055370" y="960120"/>
            <a:chExt cx="10211753" cy="4693920"/>
          </a:xfrm>
        </p:grpSpPr>
        <p:grpSp>
          <p:nvGrpSpPr>
            <p:cNvPr id="20" name="组合 19">
              <a:extLst>
                <a:ext uri="{FF2B5EF4-FFF2-40B4-BE49-F238E27FC236}">
                  <a16:creationId xmlns:a16="http://schemas.microsoft.com/office/drawing/2014/main" id="{02A2F109-18B2-3079-6A25-B6C6AF625E81}"/>
                </a:ext>
              </a:extLst>
            </p:cNvPr>
            <p:cNvGrpSpPr/>
            <p:nvPr/>
          </p:nvGrpSpPr>
          <p:grpSpPr>
            <a:xfrm>
              <a:off x="1055370" y="2133600"/>
              <a:ext cx="10211753" cy="3520440"/>
              <a:chOff x="924877" y="2255520"/>
              <a:chExt cx="10211753" cy="3520440"/>
            </a:xfrm>
          </p:grpSpPr>
          <p:sp>
            <p:nvSpPr>
              <p:cNvPr id="10" name="矩形: 圆角 9">
                <a:extLst>
                  <a:ext uri="{FF2B5EF4-FFF2-40B4-BE49-F238E27FC236}">
                    <a16:creationId xmlns:a16="http://schemas.microsoft.com/office/drawing/2014/main" id="{C7255D0C-C060-2E54-5603-6DD824900FDB}"/>
                  </a:ext>
                </a:extLst>
              </p:cNvPr>
              <p:cNvSpPr/>
              <p:nvPr/>
            </p:nvSpPr>
            <p:spPr>
              <a:xfrm>
                <a:off x="1055369" y="2484120"/>
                <a:ext cx="10081261" cy="3291840"/>
              </a:xfrm>
              <a:prstGeom prst="roundRect">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12" name="矩形: 圆角 11">
                <a:extLst>
                  <a:ext uri="{FF2B5EF4-FFF2-40B4-BE49-F238E27FC236}">
                    <a16:creationId xmlns:a16="http://schemas.microsoft.com/office/drawing/2014/main" id="{622ADDA8-D98A-2CD9-A41B-07DE2B9460D8}"/>
                  </a:ext>
                </a:extLst>
              </p:cNvPr>
              <p:cNvSpPr/>
              <p:nvPr/>
            </p:nvSpPr>
            <p:spPr>
              <a:xfrm>
                <a:off x="924877" y="2255520"/>
                <a:ext cx="10081261" cy="3291840"/>
              </a:xfrm>
              <a:prstGeom prst="roundRect">
                <a:avLst/>
              </a:prstGeom>
              <a:solidFill>
                <a:srgbClr val="FFFFFF"/>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grpSp>
        <p:grpSp>
          <p:nvGrpSpPr>
            <p:cNvPr id="57" name="组合 56">
              <a:extLst>
                <a:ext uri="{FF2B5EF4-FFF2-40B4-BE49-F238E27FC236}">
                  <a16:creationId xmlns:a16="http://schemas.microsoft.com/office/drawing/2014/main" id="{FF270CC3-E0C5-1053-C853-DD883795E600}"/>
                </a:ext>
              </a:extLst>
            </p:cNvPr>
            <p:cNvGrpSpPr/>
            <p:nvPr/>
          </p:nvGrpSpPr>
          <p:grpSpPr>
            <a:xfrm>
              <a:off x="3614379" y="960120"/>
              <a:ext cx="5085945" cy="1489249"/>
              <a:chOff x="3614379" y="1112520"/>
              <a:chExt cx="5085945" cy="1489249"/>
            </a:xfrm>
          </p:grpSpPr>
          <p:sp>
            <p:nvSpPr>
              <p:cNvPr id="56" name="矩形: 圆角 55">
                <a:extLst>
                  <a:ext uri="{FF2B5EF4-FFF2-40B4-BE49-F238E27FC236}">
                    <a16:creationId xmlns:a16="http://schemas.microsoft.com/office/drawing/2014/main" id="{32BA3EA3-3F33-41B4-8BDE-F26B65E69E00}"/>
                  </a:ext>
                </a:extLst>
              </p:cNvPr>
              <p:cNvSpPr/>
              <p:nvPr/>
            </p:nvSpPr>
            <p:spPr>
              <a:xfrm>
                <a:off x="3737083" y="1233373"/>
                <a:ext cx="4963241" cy="6477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white"/>
                  </a:solidFill>
                  <a:effectLst/>
                  <a:uLnTx/>
                  <a:uFillTx/>
                  <a:latin typeface="阿里妈妈刀隶体" pitchFamily="2" charset="-122"/>
                  <a:ea typeface="阿里妈妈刀隶体" pitchFamily="2" charset="-122"/>
                  <a:cs typeface="+mn-cs"/>
                </a:endParaRPr>
              </a:p>
            </p:txBody>
          </p:sp>
          <p:sp>
            <p:nvSpPr>
              <p:cNvPr id="8" name="矩形: 圆角 7">
                <a:extLst>
                  <a:ext uri="{FF2B5EF4-FFF2-40B4-BE49-F238E27FC236}">
                    <a16:creationId xmlns:a16="http://schemas.microsoft.com/office/drawing/2014/main" id="{F109CC2C-841A-A7A8-9377-9F1DB9AE450D}"/>
                  </a:ext>
                </a:extLst>
              </p:cNvPr>
              <p:cNvSpPr/>
              <p:nvPr/>
            </p:nvSpPr>
            <p:spPr>
              <a:xfrm>
                <a:off x="3614379" y="1112520"/>
                <a:ext cx="4963241" cy="647700"/>
              </a:xfrm>
              <a:prstGeom prst="roundRect">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4000" dirty="0" err="1">
                    <a:solidFill>
                      <a:prstClr val="white"/>
                    </a:solidFill>
                    <a:latin typeface="Vogue-ExtraBold" panose="020B0500000000000000" pitchFamily="34" charset="0"/>
                    <a:ea typeface="Vogue-ExtraBold" panose="020B0500000000000000" pitchFamily="34" charset="0"/>
                    <a:cs typeface="Vogue-ExtraBold" panose="020B0500000000000000" pitchFamily="34" charset="0"/>
                  </a:rPr>
                  <a:t>Đạo</a:t>
                </a:r>
                <a:r>
                  <a:rPr lang="en-US" altLang="zh-CN" sz="4000" dirty="0">
                    <a:solidFill>
                      <a:prstClr val="white"/>
                    </a:solidFill>
                    <a:latin typeface="Vogue-ExtraBold" panose="020B0500000000000000" pitchFamily="34" charset="0"/>
                    <a:ea typeface="Vogue-ExtraBold" panose="020B0500000000000000" pitchFamily="34" charset="0"/>
                    <a:cs typeface="Vogue-ExtraBold" panose="020B0500000000000000" pitchFamily="34" charset="0"/>
                  </a:rPr>
                  <a:t> </a:t>
                </a:r>
                <a:r>
                  <a:rPr lang="en-US" altLang="zh-CN" sz="4000" dirty="0" err="1">
                    <a:solidFill>
                      <a:prstClr val="white"/>
                    </a:solidFill>
                    <a:latin typeface="Vogue-ExtraBold" panose="020B0500000000000000" pitchFamily="34" charset="0"/>
                    <a:ea typeface="Vogue-ExtraBold" panose="020B0500000000000000" pitchFamily="34" charset="0"/>
                    <a:cs typeface="Vogue-ExtraBold" panose="020B0500000000000000" pitchFamily="34" charset="0"/>
                  </a:rPr>
                  <a:t>đức</a:t>
                </a:r>
                <a:endParaRPr kumimoji="0" lang="en-US" altLang="zh-CN" sz="4000" b="0" i="0" u="none" strike="noStrike" kern="1200" cap="none" spc="0" normalizeH="0" baseline="0" noProof="0" dirty="0">
                  <a:ln>
                    <a:noFill/>
                  </a:ln>
                  <a:solidFill>
                    <a:prstClr val="white"/>
                  </a:solidFill>
                  <a:effectLst/>
                  <a:uLnTx/>
                  <a:uFillTx/>
                  <a:latin typeface="Vogue-ExtraBold" panose="020B0500000000000000" pitchFamily="34" charset="0"/>
                  <a:ea typeface="Vogue-ExtraBold" panose="020B0500000000000000" pitchFamily="34" charset="0"/>
                  <a:cs typeface="Vogue-ExtraBold" panose="020B0500000000000000" pitchFamily="34" charset="0"/>
                </a:endParaRPr>
              </a:p>
            </p:txBody>
          </p:sp>
          <p:sp>
            <p:nvSpPr>
              <p:cNvPr id="38" name="椭圆 37">
                <a:extLst>
                  <a:ext uri="{FF2B5EF4-FFF2-40B4-BE49-F238E27FC236}">
                    <a16:creationId xmlns:a16="http://schemas.microsoft.com/office/drawing/2014/main" id="{FFD64F01-7EEF-CC17-DF96-BE05C2520B88}"/>
                  </a:ext>
                </a:extLst>
              </p:cNvPr>
              <p:cNvSpPr/>
              <p:nvPr/>
            </p:nvSpPr>
            <p:spPr>
              <a:xfrm>
                <a:off x="3788387" y="1356360"/>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39" name="椭圆 38">
                <a:extLst>
                  <a:ext uri="{FF2B5EF4-FFF2-40B4-BE49-F238E27FC236}">
                    <a16:creationId xmlns:a16="http://schemas.microsoft.com/office/drawing/2014/main" id="{9AA63381-6A9C-A01D-0FC9-82C4B7052E7F}"/>
                  </a:ext>
                </a:extLst>
              </p:cNvPr>
              <p:cNvSpPr/>
              <p:nvPr/>
            </p:nvSpPr>
            <p:spPr>
              <a:xfrm>
                <a:off x="8190392" y="1356360"/>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cxnSp>
            <p:nvCxnSpPr>
              <p:cNvPr id="41" name="直接连接符 40">
                <a:extLst>
                  <a:ext uri="{FF2B5EF4-FFF2-40B4-BE49-F238E27FC236}">
                    <a16:creationId xmlns:a16="http://schemas.microsoft.com/office/drawing/2014/main" id="{934C264E-8124-6778-A1B9-6B4ECBCC6AE6}"/>
                  </a:ext>
                </a:extLst>
              </p:cNvPr>
              <p:cNvCxnSpPr>
                <a:stCxn id="38" idx="0"/>
              </p:cNvCxnSpPr>
              <p:nvPr/>
            </p:nvCxnSpPr>
            <p:spPr>
              <a:xfrm>
                <a:off x="3875556" y="1356360"/>
                <a:ext cx="0" cy="1158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4A9C92C3-4FCC-46CD-65EA-670148ADEF7D}"/>
                  </a:ext>
                </a:extLst>
              </p:cNvPr>
              <p:cNvCxnSpPr/>
              <p:nvPr/>
            </p:nvCxnSpPr>
            <p:spPr>
              <a:xfrm>
                <a:off x="8277561" y="1356360"/>
                <a:ext cx="0" cy="1158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3" name="椭圆 42">
                <a:extLst>
                  <a:ext uri="{FF2B5EF4-FFF2-40B4-BE49-F238E27FC236}">
                    <a16:creationId xmlns:a16="http://schemas.microsoft.com/office/drawing/2014/main" id="{313D3C8B-99C8-35E9-1D29-FD39C7BE5596}"/>
                  </a:ext>
                </a:extLst>
              </p:cNvPr>
              <p:cNvSpPr/>
              <p:nvPr/>
            </p:nvSpPr>
            <p:spPr>
              <a:xfrm>
                <a:off x="3788387" y="2427431"/>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44" name="椭圆 43">
                <a:extLst>
                  <a:ext uri="{FF2B5EF4-FFF2-40B4-BE49-F238E27FC236}">
                    <a16:creationId xmlns:a16="http://schemas.microsoft.com/office/drawing/2014/main" id="{2C81A2AD-1631-7EF4-3511-ED402A5C7EB5}"/>
                  </a:ext>
                </a:extLst>
              </p:cNvPr>
              <p:cNvSpPr/>
              <p:nvPr/>
            </p:nvSpPr>
            <p:spPr>
              <a:xfrm>
                <a:off x="8190392" y="2427431"/>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grpSp>
      </p:grpSp>
      <p:pic>
        <p:nvPicPr>
          <p:cNvPr id="55" name="图片 54">
            <a:extLst>
              <a:ext uri="{FF2B5EF4-FFF2-40B4-BE49-F238E27FC236}">
                <a16:creationId xmlns:a16="http://schemas.microsoft.com/office/drawing/2014/main" id="{FDFF2CD9-6DD3-9D9E-93F6-CA3BEC66719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5997" y="3058695"/>
            <a:ext cx="3799305" cy="3799305"/>
          </a:xfrm>
          <a:prstGeom prst="rect">
            <a:avLst/>
          </a:prstGeom>
        </p:spPr>
      </p:pic>
      <p:pic>
        <p:nvPicPr>
          <p:cNvPr id="25" name="图片 24">
            <a:extLst>
              <a:ext uri="{FF2B5EF4-FFF2-40B4-BE49-F238E27FC236}">
                <a16:creationId xmlns:a16="http://schemas.microsoft.com/office/drawing/2014/main" id="{572264A0-9DBF-10FA-C1FB-01238ECAFBF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10260" y="4236428"/>
            <a:ext cx="2996613" cy="2546912"/>
          </a:xfrm>
          <a:prstGeom prst="rect">
            <a:avLst/>
          </a:prstGeom>
        </p:spPr>
      </p:pic>
      <p:pic>
        <p:nvPicPr>
          <p:cNvPr id="4" name="Picture 3">
            <a:extLst>
              <a:ext uri="{FF2B5EF4-FFF2-40B4-BE49-F238E27FC236}">
                <a16:creationId xmlns:a16="http://schemas.microsoft.com/office/drawing/2014/main" id="{04C41AB2-3366-D44A-1C81-26A1D920F43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465" y="-82817"/>
            <a:ext cx="1406027" cy="1406027"/>
          </a:xfrm>
          <a:prstGeom prst="rect">
            <a:avLst/>
          </a:prstGeom>
        </p:spPr>
      </p:pic>
      <p:pic>
        <p:nvPicPr>
          <p:cNvPr id="5" name="Picture 4">
            <a:extLst>
              <a:ext uri="{FF2B5EF4-FFF2-40B4-BE49-F238E27FC236}">
                <a16:creationId xmlns:a16="http://schemas.microsoft.com/office/drawing/2014/main" id="{D5BD62A3-C3A4-B21E-468F-0E231B50E0CE}"/>
              </a:ext>
            </a:extLst>
          </p:cNvPr>
          <p:cNvPicPr>
            <a:picLocks noChangeAspect="1"/>
          </p:cNvPicPr>
          <p:nvPr/>
        </p:nvPicPr>
        <p:blipFill>
          <a:blip r:embed="rId9">
            <a:extLst>
              <a:ext uri="{BEBA8EAE-BF5A-486C-A8C5-ECC9F3942E4B}">
                <a14:imgProps xmlns:a14="http://schemas.microsoft.com/office/drawing/2010/main">
                  <a14:imgLayer r:embed="rId10">
                    <a14:imgEffect>
                      <a14:brightnessContrast contrast="40000"/>
                    </a14:imgEffect>
                  </a14:imgLayer>
                </a14:imgProps>
              </a:ext>
            </a:extLst>
          </a:blip>
          <a:stretch>
            <a:fillRect/>
          </a:stretch>
        </p:blipFill>
        <p:spPr>
          <a:xfrm>
            <a:off x="3063240" y="1905802"/>
            <a:ext cx="7651767" cy="2389136"/>
          </a:xfrm>
          <a:prstGeom prst="rect">
            <a:avLst/>
          </a:prstGeom>
        </p:spPr>
      </p:pic>
      <p:pic>
        <p:nvPicPr>
          <p:cNvPr id="7" name="Picture 6">
            <a:extLst>
              <a:ext uri="{FF2B5EF4-FFF2-40B4-BE49-F238E27FC236}">
                <a16:creationId xmlns:a16="http://schemas.microsoft.com/office/drawing/2014/main" id="{6AAC6972-01AF-3B63-67A5-CADB25EA1ADA}"/>
              </a:ext>
            </a:extLst>
          </p:cNvPr>
          <p:cNvPicPr>
            <a:picLocks noChangeAspect="1"/>
          </p:cNvPicPr>
          <p:nvPr/>
        </p:nvPicPr>
        <p:blipFill>
          <a:blip r:embed="rId11"/>
          <a:stretch>
            <a:fillRect/>
          </a:stretch>
        </p:blipFill>
        <p:spPr>
          <a:xfrm>
            <a:off x="5583828" y="4229815"/>
            <a:ext cx="2487384" cy="1072989"/>
          </a:xfrm>
          <a:prstGeom prst="rect">
            <a:avLst/>
          </a:prstGeom>
        </p:spPr>
      </p:pic>
    </p:spTree>
    <p:custDataLst>
      <p:tags r:id="rId1"/>
    </p:custDataLst>
    <p:extLst>
      <p:ext uri="{BB962C8B-B14F-4D97-AF65-F5344CB8AC3E}">
        <p14:creationId xmlns:p14="http://schemas.microsoft.com/office/powerpoint/2010/main" val="843764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0"/>
                                  </p:stCondLst>
                                  <p:childTnLst>
                                    <p:set>
                                      <p:cBhvr>
                                        <p:cTn id="16" dur="1" fill="hold">
                                          <p:stCondLst>
                                            <p:cond delay="0"/>
                                          </p:stCondLst>
                                        </p:cTn>
                                        <p:tgtEl>
                                          <p:spTgt spid="55"/>
                                        </p:tgtEl>
                                        <p:attrNameLst>
                                          <p:attrName>style.visibility</p:attrName>
                                        </p:attrNameLst>
                                      </p:cBhvr>
                                      <p:to>
                                        <p:strVal val="visible"/>
                                      </p:to>
                                    </p:set>
                                    <p:anim calcmode="lin" valueType="num">
                                      <p:cBhvr>
                                        <p:cTn id="17" dur="500" fill="hold"/>
                                        <p:tgtEl>
                                          <p:spTgt spid="55"/>
                                        </p:tgtEl>
                                        <p:attrNameLst>
                                          <p:attrName>ppt_w</p:attrName>
                                        </p:attrNameLst>
                                      </p:cBhvr>
                                      <p:tavLst>
                                        <p:tav tm="0">
                                          <p:val>
                                            <p:fltVal val="0"/>
                                          </p:val>
                                        </p:tav>
                                        <p:tav tm="100000">
                                          <p:val>
                                            <p:strVal val="#ppt_w"/>
                                          </p:val>
                                        </p:tav>
                                      </p:tavLst>
                                    </p:anim>
                                    <p:anim calcmode="lin" valueType="num">
                                      <p:cBhvr>
                                        <p:cTn id="18" dur="500" fill="hold"/>
                                        <p:tgtEl>
                                          <p:spTgt spid="55"/>
                                        </p:tgtEl>
                                        <p:attrNameLst>
                                          <p:attrName>ppt_h</p:attrName>
                                        </p:attrNameLst>
                                      </p:cBhvr>
                                      <p:tavLst>
                                        <p:tav tm="0">
                                          <p:val>
                                            <p:fltVal val="0"/>
                                          </p:val>
                                        </p:tav>
                                        <p:tav tm="100000">
                                          <p:val>
                                            <p:strVal val="#ppt_h"/>
                                          </p:val>
                                        </p:tav>
                                      </p:tavLst>
                                    </p:anim>
                                    <p:animEffect transition="in" filter="fade">
                                      <p:cBhvr>
                                        <p:cTn id="19" dur="500"/>
                                        <p:tgtEl>
                                          <p:spTgt spid="55"/>
                                        </p:tgtEl>
                                      </p:cBhvr>
                                    </p:animEffect>
                                  </p:childTnLst>
                                </p:cTn>
                              </p:par>
                              <p:par>
                                <p:cTn id="20" presetID="42"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randombar(horizontal)">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barn(inVertical)">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DD9307-0EF6-0D95-8AA2-6DBA91DCF851}"/>
              </a:ext>
            </a:extLst>
          </p:cNvPr>
          <p:cNvPicPr>
            <a:picLocks noChangeAspect="1"/>
          </p:cNvPicPr>
          <p:nvPr/>
        </p:nvPicPr>
        <p:blipFill rotWithShape="1">
          <a:blip r:embed="rId3">
            <a:extLst>
              <a:ext uri="{28A0092B-C50C-407E-A947-70E740481C1C}">
                <a14:useLocalDpi xmlns:a14="http://schemas.microsoft.com/office/drawing/2010/main" val="0"/>
              </a:ext>
            </a:extLst>
          </a:blip>
          <a:srcRect b="25749"/>
          <a:stretch/>
        </p:blipFill>
        <p:spPr>
          <a:xfrm>
            <a:off x="897415" y="3692769"/>
            <a:ext cx="10397171" cy="3165231"/>
          </a:xfrm>
          <a:prstGeom prst="rect">
            <a:avLst/>
          </a:prstGeom>
        </p:spPr>
      </p:pic>
      <p:pic>
        <p:nvPicPr>
          <p:cNvPr id="6" name="Picture 5"/>
          <p:cNvPicPr>
            <a:picLocks noChangeAspect="1"/>
          </p:cNvPicPr>
          <p:nvPr/>
        </p:nvPicPr>
        <p:blipFill>
          <a:blip r:embed="rId4"/>
          <a:stretch>
            <a:fillRect/>
          </a:stretch>
        </p:blipFill>
        <p:spPr>
          <a:xfrm>
            <a:off x="633511" y="1312830"/>
            <a:ext cx="10924979" cy="2213040"/>
          </a:xfrm>
          <a:prstGeom prst="rect">
            <a:avLst/>
          </a:prstGeom>
        </p:spPr>
      </p:pic>
      <p:pic>
        <p:nvPicPr>
          <p:cNvPr id="2" name="Picture 1" descr="A round pink circle with white text and a black background&#10;&#10;AI-generated content may be incorrect.">
            <a:extLst>
              <a:ext uri="{FF2B5EF4-FFF2-40B4-BE49-F238E27FC236}">
                <a16:creationId xmlns:a16="http://schemas.microsoft.com/office/drawing/2014/main" id="{B7E2B98B-550A-A2AC-E875-1B3BA26D4D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9103" y="76200"/>
            <a:ext cx="1435021" cy="1435021"/>
          </a:xfrm>
          <a:prstGeom prst="rect">
            <a:avLst/>
          </a:prstGeom>
        </p:spPr>
      </p:pic>
    </p:spTree>
    <p:extLst>
      <p:ext uri="{BB962C8B-B14F-4D97-AF65-F5344CB8AC3E}">
        <p14:creationId xmlns:p14="http://schemas.microsoft.com/office/powerpoint/2010/main" val="2100125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LIDE.ICON" val="#176907;#407080;"/>
</p:tagLst>
</file>

<file path=ppt/tags/tag2.xml><?xml version="1.0" encoding="utf-8"?>
<p:tagLst xmlns:a="http://schemas.openxmlformats.org/drawingml/2006/main" xmlns:r="http://schemas.openxmlformats.org/officeDocument/2006/relationships" xmlns:p="http://schemas.openxmlformats.org/presentationml/2006/main">
  <p:tag name="ISLIDE.ICON" val="#176907;#407080;"/>
</p:tagLst>
</file>

<file path=ppt/tags/tag3.xml><?xml version="1.0" encoding="utf-8"?>
<p:tagLst xmlns:a="http://schemas.openxmlformats.org/drawingml/2006/main" xmlns:r="http://schemas.openxmlformats.org/officeDocument/2006/relationships" xmlns:p="http://schemas.openxmlformats.org/presentationml/2006/main">
  <p:tag name="ISLIDE.ICON" val="#176907;#407080;"/>
</p:tagLst>
</file>

<file path=ppt/tags/tag4.xml><?xml version="1.0" encoding="utf-8"?>
<p:tagLst xmlns:a="http://schemas.openxmlformats.org/drawingml/2006/main" xmlns:r="http://schemas.openxmlformats.org/officeDocument/2006/relationships" xmlns:p="http://schemas.openxmlformats.org/presentationml/2006/main">
  <p:tag name="ISLIDE.ICON" val="#176907;#407080;"/>
</p:tagLst>
</file>

<file path=ppt/tags/tag5.xml><?xml version="1.0" encoding="utf-8"?>
<p:tagLst xmlns:a="http://schemas.openxmlformats.org/drawingml/2006/main" xmlns:r="http://schemas.openxmlformats.org/officeDocument/2006/relationships" xmlns:p="http://schemas.openxmlformats.org/presentationml/2006/main">
  <p:tag name="ISLIDE.ICON" val="#176907;#407080;"/>
</p:tagLst>
</file>

<file path=ppt/tags/tag6.xml><?xml version="1.0" encoding="utf-8"?>
<p:tagLst xmlns:a="http://schemas.openxmlformats.org/drawingml/2006/main" xmlns:r="http://schemas.openxmlformats.org/officeDocument/2006/relationships" xmlns:p="http://schemas.openxmlformats.org/presentationml/2006/main">
  <p:tag name="ISLIDE.ICON" val="#176907;#40708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阿里巴巴普惠">
      <a:majorFont>
        <a:latin typeface="阿里巴巴普惠体"/>
        <a:ea typeface="阿里巴巴普惠体"/>
        <a:cs typeface=""/>
      </a:majorFont>
      <a:minorFont>
        <a:latin typeface="阿里巴巴普惠体"/>
        <a:ea typeface="阿里巴巴普惠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阿里巴巴普惠">
      <a:majorFont>
        <a:latin typeface="阿里巴巴普惠体"/>
        <a:ea typeface="阿里巴巴普惠体"/>
        <a:cs typeface=""/>
      </a:majorFont>
      <a:minorFont>
        <a:latin typeface="阿里巴巴普惠体"/>
        <a:ea typeface="阿里巴巴普惠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TotalTime>
  <Words>438</Words>
  <Application>Microsoft Office PowerPoint</Application>
  <PresentationFormat>Widescreen</PresentationFormat>
  <Paragraphs>36</Paragraphs>
  <Slides>21</Slides>
  <Notes>7</Notes>
  <HiddenSlides>0</HiddenSlides>
  <MMClips>3</MMClips>
  <ScaleCrop>false</ScaleCrop>
  <HeadingPairs>
    <vt:vector size="6" baseType="variant">
      <vt:variant>
        <vt:lpstr>Fonts Used</vt:lpstr>
      </vt:variant>
      <vt:variant>
        <vt:i4>13</vt:i4>
      </vt:variant>
      <vt:variant>
        <vt:lpstr>Theme</vt:lpstr>
      </vt:variant>
      <vt:variant>
        <vt:i4>6</vt:i4>
      </vt:variant>
      <vt:variant>
        <vt:lpstr>Slide Titles</vt:lpstr>
      </vt:variant>
      <vt:variant>
        <vt:i4>21</vt:i4>
      </vt:variant>
    </vt:vector>
  </HeadingPairs>
  <TitlesOfParts>
    <vt:vector size="40" baseType="lpstr">
      <vt:lpstr>等线</vt:lpstr>
      <vt:lpstr>等线 Light</vt:lpstr>
      <vt:lpstr>Vogue-ExtraBold</vt:lpstr>
      <vt:lpstr>阿里妈妈刀隶体</vt:lpstr>
      <vt:lpstr>阿里巴巴普惠体</vt:lpstr>
      <vt:lpstr>#9Slide07 HoneyCream</vt:lpstr>
      <vt:lpstr>Arial</vt:lpstr>
      <vt:lpstr>Calibri</vt:lpstr>
      <vt:lpstr>Cambria</vt:lpstr>
      <vt:lpstr>Georgia</vt:lpstr>
      <vt:lpstr>SVN-Newton</vt:lpstr>
      <vt:lpstr>SVN-Ready</vt:lpstr>
      <vt:lpstr>Times New Roman</vt:lpstr>
      <vt:lpstr>Office 主题​​</vt:lpstr>
      <vt:lpstr>Office Theme</vt:lpstr>
      <vt:lpstr>1_Simple Light</vt:lpstr>
      <vt:lpstr>Office 主题</vt:lpstr>
      <vt:lpstr>4_Office Theme</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43</cp:revision>
  <dcterms:created xsi:type="dcterms:W3CDTF">2022-07-20T06:52:57Z</dcterms:created>
  <dcterms:modified xsi:type="dcterms:W3CDTF">2025-09-06T05:13:38Z</dcterms:modified>
</cp:coreProperties>
</file>